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9144000" cy="6858000"/>
  <p:custShowLst>
    <p:custShow name="Diaporama personnalisé 1" id="0">
      <p:sldLst>
        <p:sld r:id="rId2"/>
        <p:sld r:id="rId6"/>
        <p:sld r:id="rId8"/>
      </p:sldLst>
    </p:custShow>
  </p:custShow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78593" autoAdjust="0"/>
  </p:normalViewPr>
  <p:slideViewPr>
    <p:cSldViewPr snapToGrid="0">
      <p:cViewPr varScale="1">
        <p:scale>
          <a:sx n="65" d="100"/>
          <a:sy n="65" d="100"/>
        </p:scale>
        <p:origin x="145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223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79221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0ECCA7-0114-4AF9-ADC2-72948379EC22}" type="datetimeFigureOut">
              <a:rPr lang="fr-FR" smtClean="0"/>
              <a:t>23/05/2023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BC0600-6B62-4D9B-8FBA-7F730D454C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5594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Penses bêtes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BC0600-6B62-4D9B-8FBA-7F730D454CD1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37843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Expliquer les sauts de pages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BC0600-6B62-4D9B-8FBA-7F730D454CD1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68582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BC0600-6B62-4D9B-8FBA-7F730D454CD1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7543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5/23/2023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38144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38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7932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8449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457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22722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6181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18158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5932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5/23/2023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70745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6387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5/23/2023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272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18" r:id="rId6"/>
    <p:sldLayoutId id="2147483714" r:id="rId7"/>
    <p:sldLayoutId id="2147483715" r:id="rId8"/>
    <p:sldLayoutId id="2147483716" r:id="rId9"/>
    <p:sldLayoutId id="2147483717" r:id="rId10"/>
    <p:sldLayoutId id="2147483719" r:id="rId1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p!!Rectangle">
            <a:extLst>
              <a:ext uri="{FF2B5EF4-FFF2-40B4-BE49-F238E27FC236}">
                <a16:creationId xmlns:a16="http://schemas.microsoft.com/office/drawing/2014/main" id="{2FB82883-1DC0-4BE1-A607-009095F335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onception abstraite de pétales de fleurs en pastel">
            <a:extLst>
              <a:ext uri="{FF2B5EF4-FFF2-40B4-BE49-F238E27FC236}">
                <a16:creationId xmlns:a16="http://schemas.microsoft.com/office/drawing/2014/main" id="{AE49AFFD-76FB-7922-1042-C965029D2CA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4122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m!!text rectangle">
            <a:extLst>
              <a:ext uri="{FF2B5EF4-FFF2-40B4-BE49-F238E27FC236}">
                <a16:creationId xmlns:a16="http://schemas.microsoft.com/office/drawing/2014/main" id="{A3473CF9-37EB-43E7-89EF-D2D1C53D1D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03615" y="4638503"/>
            <a:ext cx="8384770" cy="1332634"/>
          </a:xfrm>
          <a:prstGeom prst="rect">
            <a:avLst/>
          </a:prstGeom>
          <a:solidFill>
            <a:schemeClr val="bg1">
              <a:alpha val="95000"/>
            </a:schemeClr>
          </a:solidFill>
          <a:ln w="12700">
            <a:solidFill>
              <a:schemeClr val="tx2">
                <a:lumMod val="10000"/>
                <a:lumOff val="9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1D46732-838C-E129-5F92-776D8D3F18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3121" y="4727173"/>
            <a:ext cx="7985759" cy="868823"/>
          </a:xfrm>
        </p:spPr>
        <p:txBody>
          <a:bodyPr anchor="ctr">
            <a:normAutofit/>
          </a:bodyPr>
          <a:lstStyle/>
          <a:p>
            <a:pPr algn="ctr"/>
            <a:r>
              <a:rPr lang="fr-FR" sz="4000" dirty="0"/>
              <a:t>Créer une pagination complexe</a:t>
            </a:r>
          </a:p>
        </p:txBody>
      </p:sp>
      <p:sp>
        <p:nvSpPr>
          <p:cNvPr id="13" name="m!!accent">
            <a:extLst>
              <a:ext uri="{FF2B5EF4-FFF2-40B4-BE49-F238E27FC236}">
                <a16:creationId xmlns:a16="http://schemas.microsoft.com/office/drawing/2014/main" id="{586B4EF9-43BA-4655-A6FF-1D8E21574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83110" y="5628237"/>
            <a:ext cx="7225780" cy="6858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C73778C-8969-667E-B4FE-4DA930B341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15738" y="5680637"/>
            <a:ext cx="6960524" cy="598516"/>
          </a:xfrm>
        </p:spPr>
        <p:txBody>
          <a:bodyPr anchor="ctr">
            <a:normAutofit/>
          </a:bodyPr>
          <a:lstStyle/>
          <a:p>
            <a:pPr algn="ctr"/>
            <a:r>
              <a:rPr lang="fr-FR" sz="2000" dirty="0">
                <a:solidFill>
                  <a:schemeClr val="bg1"/>
                </a:solidFill>
              </a:rPr>
              <a:t>Fondamentaux Word</a:t>
            </a:r>
          </a:p>
        </p:txBody>
      </p:sp>
    </p:spTree>
    <p:extLst>
      <p:ext uri="{BB962C8B-B14F-4D97-AF65-F5344CB8AC3E}">
        <p14:creationId xmlns:p14="http://schemas.microsoft.com/office/powerpoint/2010/main" val="159548684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29D5AD-8348-4446-B191-6A9B6FE03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A3F395A2-2B64-4749-BD93-2F159C7E1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1899601"/>
          </a:xfrm>
          <a:custGeom>
            <a:avLst/>
            <a:gdLst>
              <a:gd name="connsiteX0" fmla="*/ 0 w 12188952"/>
              <a:gd name="connsiteY0" fmla="*/ 0 h 1899601"/>
              <a:gd name="connsiteX1" fmla="*/ 12188952 w 12188952"/>
              <a:gd name="connsiteY1" fmla="*/ 0 h 1899601"/>
              <a:gd name="connsiteX2" fmla="*/ 12188952 w 12188952"/>
              <a:gd name="connsiteY2" fmla="*/ 1635106 h 1899601"/>
              <a:gd name="connsiteX3" fmla="*/ 11356325 w 12188952"/>
              <a:gd name="connsiteY3" fmla="*/ 1707615 h 1899601"/>
              <a:gd name="connsiteX4" fmla="*/ 6096001 w 12188952"/>
              <a:gd name="connsiteY4" fmla="*/ 1899601 h 1899601"/>
              <a:gd name="connsiteX5" fmla="*/ 835678 w 12188952"/>
              <a:gd name="connsiteY5" fmla="*/ 1707615 h 1899601"/>
              <a:gd name="connsiteX6" fmla="*/ 0 w 12188952"/>
              <a:gd name="connsiteY6" fmla="*/ 1634841 h 189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88952" h="1899601">
                <a:moveTo>
                  <a:pt x="0" y="0"/>
                </a:moveTo>
                <a:lnTo>
                  <a:pt x="12188952" y="0"/>
                </a:lnTo>
                <a:lnTo>
                  <a:pt x="12188952" y="1635106"/>
                </a:lnTo>
                <a:lnTo>
                  <a:pt x="11356325" y="1707615"/>
                </a:lnTo>
                <a:cubicBezTo>
                  <a:pt x="9739512" y="1831240"/>
                  <a:pt x="7961919" y="1899601"/>
                  <a:pt x="6096001" y="1899601"/>
                </a:cubicBezTo>
                <a:cubicBezTo>
                  <a:pt x="4230084" y="1899601"/>
                  <a:pt x="2452490" y="1831240"/>
                  <a:pt x="835678" y="1707615"/>
                </a:cubicBezTo>
                <a:lnTo>
                  <a:pt x="0" y="1634841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5CF0135B-EAB8-4CA0-896C-2D897ECD2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890722"/>
          </a:xfrm>
          <a:custGeom>
            <a:avLst/>
            <a:gdLst>
              <a:gd name="connsiteX0" fmla="*/ 0 w 12192000"/>
              <a:gd name="connsiteY0" fmla="*/ 0 h 1890722"/>
              <a:gd name="connsiteX1" fmla="*/ 12192000 w 12192000"/>
              <a:gd name="connsiteY1" fmla="*/ 0 h 1890722"/>
              <a:gd name="connsiteX2" fmla="*/ 12192000 w 12192000"/>
              <a:gd name="connsiteY2" fmla="*/ 1626227 h 1890722"/>
              <a:gd name="connsiteX3" fmla="*/ 11359165 w 12192000"/>
              <a:gd name="connsiteY3" fmla="*/ 1698736 h 1890722"/>
              <a:gd name="connsiteX4" fmla="*/ 6097526 w 12192000"/>
              <a:gd name="connsiteY4" fmla="*/ 1890722 h 1890722"/>
              <a:gd name="connsiteX5" fmla="*/ 835887 w 12192000"/>
              <a:gd name="connsiteY5" fmla="*/ 1698736 h 1890722"/>
              <a:gd name="connsiteX6" fmla="*/ 0 w 12192000"/>
              <a:gd name="connsiteY6" fmla="*/ 1625962 h 1890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890722">
                <a:moveTo>
                  <a:pt x="0" y="0"/>
                </a:moveTo>
                <a:lnTo>
                  <a:pt x="12192000" y="0"/>
                </a:lnTo>
                <a:lnTo>
                  <a:pt x="12192000" y="1626227"/>
                </a:lnTo>
                <a:lnTo>
                  <a:pt x="11359165" y="1698736"/>
                </a:lnTo>
                <a:cubicBezTo>
                  <a:pt x="9741947" y="1822361"/>
                  <a:pt x="7963910" y="1890722"/>
                  <a:pt x="6097526" y="1890722"/>
                </a:cubicBezTo>
                <a:cubicBezTo>
                  <a:pt x="4231142" y="1890722"/>
                  <a:pt x="2453104" y="1822361"/>
                  <a:pt x="835887" y="1698736"/>
                </a:cubicBezTo>
                <a:lnTo>
                  <a:pt x="0" y="1625962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54ED1B7-7DB5-29B2-1930-40899CC19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97"/>
            <a:ext cx="10515600" cy="1273233"/>
          </a:xfrm>
        </p:spPr>
        <p:txBody>
          <a:bodyPr>
            <a:normAutofit/>
          </a:bodyPr>
          <a:lstStyle/>
          <a:p>
            <a:r>
              <a:rPr lang="fr-FR" dirty="0"/>
              <a:t>Modifier le numéro de page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2C3387C-D24F-4737-8A37-1DC5CFF09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452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64C7FC7-DD08-F154-31C7-DB507823B0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573" y="3447745"/>
            <a:ext cx="11307753" cy="2734057"/>
          </a:xfrm>
          <a:prstGeom prst="rect">
            <a:avLst/>
          </a:prstGeom>
        </p:spPr>
      </p:pic>
      <p:sp>
        <p:nvSpPr>
          <p:cNvPr id="15" name="Ellipse 14">
            <a:extLst>
              <a:ext uri="{FF2B5EF4-FFF2-40B4-BE49-F238E27FC236}">
                <a16:creationId xmlns:a16="http://schemas.microsoft.com/office/drawing/2014/main" id="{1F8D46FC-DCF8-902F-06E1-3420FF030F0E}"/>
              </a:ext>
            </a:extLst>
          </p:cNvPr>
          <p:cNvSpPr/>
          <p:nvPr/>
        </p:nvSpPr>
        <p:spPr>
          <a:xfrm>
            <a:off x="9722220" y="3300299"/>
            <a:ext cx="1645504" cy="508862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4003A20-B9F9-4C1F-C74D-CE05016F5D28}"/>
              </a:ext>
            </a:extLst>
          </p:cNvPr>
          <p:cNvSpPr/>
          <p:nvPr/>
        </p:nvSpPr>
        <p:spPr>
          <a:xfrm>
            <a:off x="951912" y="5403192"/>
            <a:ext cx="2362788" cy="508862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13873488-990C-9E6A-8726-9B821E515A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8025"/>
            <a:ext cx="10529524" cy="4126578"/>
          </a:xfrm>
        </p:spPr>
        <p:txBody>
          <a:bodyPr>
            <a:normAutofit/>
          </a:bodyPr>
          <a:lstStyle/>
          <a:p>
            <a:r>
              <a:rPr lang="fr-FR" sz="2200" dirty="0"/>
              <a:t>Aller dans </a:t>
            </a:r>
            <a:r>
              <a:rPr lang="fr-FR" sz="2200" b="1" dirty="0"/>
              <a:t>Format des numéros de page</a:t>
            </a:r>
          </a:p>
          <a:p>
            <a:r>
              <a:rPr lang="fr-FR" sz="2200" dirty="0"/>
              <a:t>Modifier le </a:t>
            </a:r>
            <a:r>
              <a:rPr lang="fr-FR" sz="2200" b="1" dirty="0"/>
              <a:t>A partir de :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08FEFACE-F197-57A6-7F3D-08EBC11B2F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0874" y="3755642"/>
            <a:ext cx="3238952" cy="2915057"/>
          </a:xfrm>
          <a:prstGeom prst="rect">
            <a:avLst/>
          </a:prstGeom>
        </p:spPr>
      </p:pic>
      <p:sp>
        <p:nvSpPr>
          <p:cNvPr id="11" name="Ellipse 10">
            <a:extLst>
              <a:ext uri="{FF2B5EF4-FFF2-40B4-BE49-F238E27FC236}">
                <a16:creationId xmlns:a16="http://schemas.microsoft.com/office/drawing/2014/main" id="{303AB2E2-F22E-9CEF-3FD4-AA6D505FFFCE}"/>
              </a:ext>
            </a:extLst>
          </p:cNvPr>
          <p:cNvSpPr/>
          <p:nvPr/>
        </p:nvSpPr>
        <p:spPr>
          <a:xfrm>
            <a:off x="5119740" y="5705988"/>
            <a:ext cx="1645504" cy="508862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17291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29D5AD-8348-4446-B191-6A9B6FE03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A3F395A2-2B64-4749-BD93-2F159C7E1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1899601"/>
          </a:xfrm>
          <a:custGeom>
            <a:avLst/>
            <a:gdLst>
              <a:gd name="connsiteX0" fmla="*/ 0 w 12188952"/>
              <a:gd name="connsiteY0" fmla="*/ 0 h 1899601"/>
              <a:gd name="connsiteX1" fmla="*/ 12188952 w 12188952"/>
              <a:gd name="connsiteY1" fmla="*/ 0 h 1899601"/>
              <a:gd name="connsiteX2" fmla="*/ 12188952 w 12188952"/>
              <a:gd name="connsiteY2" fmla="*/ 1635106 h 1899601"/>
              <a:gd name="connsiteX3" fmla="*/ 11356325 w 12188952"/>
              <a:gd name="connsiteY3" fmla="*/ 1707615 h 1899601"/>
              <a:gd name="connsiteX4" fmla="*/ 6096001 w 12188952"/>
              <a:gd name="connsiteY4" fmla="*/ 1899601 h 1899601"/>
              <a:gd name="connsiteX5" fmla="*/ 835678 w 12188952"/>
              <a:gd name="connsiteY5" fmla="*/ 1707615 h 1899601"/>
              <a:gd name="connsiteX6" fmla="*/ 0 w 12188952"/>
              <a:gd name="connsiteY6" fmla="*/ 1634841 h 189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88952" h="1899601">
                <a:moveTo>
                  <a:pt x="0" y="0"/>
                </a:moveTo>
                <a:lnTo>
                  <a:pt x="12188952" y="0"/>
                </a:lnTo>
                <a:lnTo>
                  <a:pt x="12188952" y="1635106"/>
                </a:lnTo>
                <a:lnTo>
                  <a:pt x="11356325" y="1707615"/>
                </a:lnTo>
                <a:cubicBezTo>
                  <a:pt x="9739512" y="1831240"/>
                  <a:pt x="7961919" y="1899601"/>
                  <a:pt x="6096001" y="1899601"/>
                </a:cubicBezTo>
                <a:cubicBezTo>
                  <a:pt x="4230084" y="1899601"/>
                  <a:pt x="2452490" y="1831240"/>
                  <a:pt x="835678" y="1707615"/>
                </a:cubicBezTo>
                <a:lnTo>
                  <a:pt x="0" y="1634841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5CF0135B-EAB8-4CA0-896C-2D897ECD2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890722"/>
          </a:xfrm>
          <a:custGeom>
            <a:avLst/>
            <a:gdLst>
              <a:gd name="connsiteX0" fmla="*/ 0 w 12192000"/>
              <a:gd name="connsiteY0" fmla="*/ 0 h 1890722"/>
              <a:gd name="connsiteX1" fmla="*/ 12192000 w 12192000"/>
              <a:gd name="connsiteY1" fmla="*/ 0 h 1890722"/>
              <a:gd name="connsiteX2" fmla="*/ 12192000 w 12192000"/>
              <a:gd name="connsiteY2" fmla="*/ 1626227 h 1890722"/>
              <a:gd name="connsiteX3" fmla="*/ 11359165 w 12192000"/>
              <a:gd name="connsiteY3" fmla="*/ 1698736 h 1890722"/>
              <a:gd name="connsiteX4" fmla="*/ 6097526 w 12192000"/>
              <a:gd name="connsiteY4" fmla="*/ 1890722 h 1890722"/>
              <a:gd name="connsiteX5" fmla="*/ 835887 w 12192000"/>
              <a:gd name="connsiteY5" fmla="*/ 1698736 h 1890722"/>
              <a:gd name="connsiteX6" fmla="*/ 0 w 12192000"/>
              <a:gd name="connsiteY6" fmla="*/ 1625962 h 1890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890722">
                <a:moveTo>
                  <a:pt x="0" y="0"/>
                </a:moveTo>
                <a:lnTo>
                  <a:pt x="12192000" y="0"/>
                </a:lnTo>
                <a:lnTo>
                  <a:pt x="12192000" y="1626227"/>
                </a:lnTo>
                <a:lnTo>
                  <a:pt x="11359165" y="1698736"/>
                </a:lnTo>
                <a:cubicBezTo>
                  <a:pt x="9741947" y="1822361"/>
                  <a:pt x="7963910" y="1890722"/>
                  <a:pt x="6097526" y="1890722"/>
                </a:cubicBezTo>
                <a:cubicBezTo>
                  <a:pt x="4231142" y="1890722"/>
                  <a:pt x="2453104" y="1822361"/>
                  <a:pt x="835887" y="1698736"/>
                </a:cubicBezTo>
                <a:lnTo>
                  <a:pt x="0" y="1625962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465B30EE-BB77-FD1C-524E-73D860DD21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3585" y="199479"/>
            <a:ext cx="4077269" cy="620164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E54ED1B7-7DB5-29B2-1930-40899CC19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97"/>
            <a:ext cx="10515600" cy="1273233"/>
          </a:xfrm>
        </p:spPr>
        <p:txBody>
          <a:bodyPr>
            <a:normAutofit/>
          </a:bodyPr>
          <a:lstStyle/>
          <a:p>
            <a:r>
              <a:rPr lang="fr-FR" dirty="0"/>
              <a:t>Créer une table des annexes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2C3387C-D24F-4737-8A37-1DC5CFF09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452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1F8D46FC-DCF8-902F-06E1-3420FF030F0E}"/>
              </a:ext>
            </a:extLst>
          </p:cNvPr>
          <p:cNvSpPr/>
          <p:nvPr/>
        </p:nvSpPr>
        <p:spPr>
          <a:xfrm>
            <a:off x="7680536" y="5229877"/>
            <a:ext cx="2362787" cy="508862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13873488-990C-9E6A-8726-9B821E515A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8025"/>
            <a:ext cx="10529524" cy="4126578"/>
          </a:xfrm>
        </p:spPr>
        <p:txBody>
          <a:bodyPr>
            <a:normAutofit/>
          </a:bodyPr>
          <a:lstStyle/>
          <a:p>
            <a:r>
              <a:rPr lang="fr-FR" sz="2200" dirty="0"/>
              <a:t>Créer une table des matières </a:t>
            </a:r>
            <a:r>
              <a:rPr lang="fr-FR" sz="2200" dirty="0" err="1"/>
              <a:t>personalisée</a:t>
            </a:r>
            <a:endParaRPr lang="fr-FR" sz="2200" b="1" dirty="0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303AB2E2-F22E-9CEF-3FD4-AA6D505FFFCE}"/>
              </a:ext>
            </a:extLst>
          </p:cNvPr>
          <p:cNvSpPr/>
          <p:nvPr/>
        </p:nvSpPr>
        <p:spPr>
          <a:xfrm>
            <a:off x="7680535" y="356999"/>
            <a:ext cx="785039" cy="749130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789534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29D5AD-8348-4446-B191-6A9B6FE03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A3F395A2-2B64-4749-BD93-2F159C7E1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1899601"/>
          </a:xfrm>
          <a:custGeom>
            <a:avLst/>
            <a:gdLst>
              <a:gd name="connsiteX0" fmla="*/ 0 w 12188952"/>
              <a:gd name="connsiteY0" fmla="*/ 0 h 1899601"/>
              <a:gd name="connsiteX1" fmla="*/ 12188952 w 12188952"/>
              <a:gd name="connsiteY1" fmla="*/ 0 h 1899601"/>
              <a:gd name="connsiteX2" fmla="*/ 12188952 w 12188952"/>
              <a:gd name="connsiteY2" fmla="*/ 1635106 h 1899601"/>
              <a:gd name="connsiteX3" fmla="*/ 11356325 w 12188952"/>
              <a:gd name="connsiteY3" fmla="*/ 1707615 h 1899601"/>
              <a:gd name="connsiteX4" fmla="*/ 6096001 w 12188952"/>
              <a:gd name="connsiteY4" fmla="*/ 1899601 h 1899601"/>
              <a:gd name="connsiteX5" fmla="*/ 835678 w 12188952"/>
              <a:gd name="connsiteY5" fmla="*/ 1707615 h 1899601"/>
              <a:gd name="connsiteX6" fmla="*/ 0 w 12188952"/>
              <a:gd name="connsiteY6" fmla="*/ 1634841 h 189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88952" h="1899601">
                <a:moveTo>
                  <a:pt x="0" y="0"/>
                </a:moveTo>
                <a:lnTo>
                  <a:pt x="12188952" y="0"/>
                </a:lnTo>
                <a:lnTo>
                  <a:pt x="12188952" y="1635106"/>
                </a:lnTo>
                <a:lnTo>
                  <a:pt x="11356325" y="1707615"/>
                </a:lnTo>
                <a:cubicBezTo>
                  <a:pt x="9739512" y="1831240"/>
                  <a:pt x="7961919" y="1899601"/>
                  <a:pt x="6096001" y="1899601"/>
                </a:cubicBezTo>
                <a:cubicBezTo>
                  <a:pt x="4230084" y="1899601"/>
                  <a:pt x="2452490" y="1831240"/>
                  <a:pt x="835678" y="1707615"/>
                </a:cubicBezTo>
                <a:lnTo>
                  <a:pt x="0" y="1634841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5CF0135B-EAB8-4CA0-896C-2D897ECD2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890722"/>
          </a:xfrm>
          <a:custGeom>
            <a:avLst/>
            <a:gdLst>
              <a:gd name="connsiteX0" fmla="*/ 0 w 12192000"/>
              <a:gd name="connsiteY0" fmla="*/ 0 h 1890722"/>
              <a:gd name="connsiteX1" fmla="*/ 12192000 w 12192000"/>
              <a:gd name="connsiteY1" fmla="*/ 0 h 1890722"/>
              <a:gd name="connsiteX2" fmla="*/ 12192000 w 12192000"/>
              <a:gd name="connsiteY2" fmla="*/ 1626227 h 1890722"/>
              <a:gd name="connsiteX3" fmla="*/ 11359165 w 12192000"/>
              <a:gd name="connsiteY3" fmla="*/ 1698736 h 1890722"/>
              <a:gd name="connsiteX4" fmla="*/ 6097526 w 12192000"/>
              <a:gd name="connsiteY4" fmla="*/ 1890722 h 1890722"/>
              <a:gd name="connsiteX5" fmla="*/ 835887 w 12192000"/>
              <a:gd name="connsiteY5" fmla="*/ 1698736 h 1890722"/>
              <a:gd name="connsiteX6" fmla="*/ 0 w 12192000"/>
              <a:gd name="connsiteY6" fmla="*/ 1625962 h 1890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890722">
                <a:moveTo>
                  <a:pt x="0" y="0"/>
                </a:moveTo>
                <a:lnTo>
                  <a:pt x="12192000" y="0"/>
                </a:lnTo>
                <a:lnTo>
                  <a:pt x="12192000" y="1626227"/>
                </a:lnTo>
                <a:lnTo>
                  <a:pt x="11359165" y="1698736"/>
                </a:lnTo>
                <a:cubicBezTo>
                  <a:pt x="9741947" y="1822361"/>
                  <a:pt x="7963910" y="1890722"/>
                  <a:pt x="6097526" y="1890722"/>
                </a:cubicBezTo>
                <a:cubicBezTo>
                  <a:pt x="4231142" y="1890722"/>
                  <a:pt x="2453104" y="1822361"/>
                  <a:pt x="835887" y="1698736"/>
                </a:cubicBezTo>
                <a:lnTo>
                  <a:pt x="0" y="1625962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54ED1B7-7DB5-29B2-1930-40899CC19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97"/>
            <a:ext cx="10515600" cy="1273233"/>
          </a:xfrm>
        </p:spPr>
        <p:txBody>
          <a:bodyPr>
            <a:normAutofit/>
          </a:bodyPr>
          <a:lstStyle/>
          <a:p>
            <a:r>
              <a:rPr lang="fr-FR" dirty="0"/>
              <a:t>Créer une table des annexes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2C3387C-D24F-4737-8A37-1DC5CFF09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452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4E80FB7B-3DE7-EC0C-C370-2F90AAE2E7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4371" y="3554361"/>
            <a:ext cx="8707065" cy="3241306"/>
          </a:xfrm>
          <a:prstGeom prst="rect">
            <a:avLst/>
          </a:prstGeom>
        </p:spPr>
      </p:pic>
      <p:sp>
        <p:nvSpPr>
          <p:cNvPr id="15" name="Ellipse 14">
            <a:extLst>
              <a:ext uri="{FF2B5EF4-FFF2-40B4-BE49-F238E27FC236}">
                <a16:creationId xmlns:a16="http://schemas.microsoft.com/office/drawing/2014/main" id="{1F8D46FC-DCF8-902F-06E1-3420FF030F0E}"/>
              </a:ext>
            </a:extLst>
          </p:cNvPr>
          <p:cNvSpPr/>
          <p:nvPr/>
        </p:nvSpPr>
        <p:spPr>
          <a:xfrm>
            <a:off x="9592322" y="5403192"/>
            <a:ext cx="1645504" cy="508862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13873488-990C-9E6A-8726-9B821E515A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8025"/>
            <a:ext cx="10529524" cy="4126578"/>
          </a:xfrm>
        </p:spPr>
        <p:txBody>
          <a:bodyPr>
            <a:normAutofit/>
          </a:bodyPr>
          <a:lstStyle/>
          <a:p>
            <a:r>
              <a:rPr lang="fr-FR" sz="2200" dirty="0"/>
              <a:t>Sélectionner les styles à indexer dans la table des matières personnalisée</a:t>
            </a:r>
            <a:endParaRPr lang="fr-FR" sz="2200" b="1" dirty="0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303AB2E2-F22E-9CEF-3FD4-AA6D505FFFCE}"/>
              </a:ext>
            </a:extLst>
          </p:cNvPr>
          <p:cNvSpPr/>
          <p:nvPr/>
        </p:nvSpPr>
        <p:spPr>
          <a:xfrm>
            <a:off x="5694927" y="6079355"/>
            <a:ext cx="1645504" cy="508862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78068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29D5AD-8348-4446-B191-6A9B6FE03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A3F395A2-2B64-4749-BD93-2F159C7E1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1899601"/>
          </a:xfrm>
          <a:custGeom>
            <a:avLst/>
            <a:gdLst>
              <a:gd name="connsiteX0" fmla="*/ 0 w 12188952"/>
              <a:gd name="connsiteY0" fmla="*/ 0 h 1899601"/>
              <a:gd name="connsiteX1" fmla="*/ 12188952 w 12188952"/>
              <a:gd name="connsiteY1" fmla="*/ 0 h 1899601"/>
              <a:gd name="connsiteX2" fmla="*/ 12188952 w 12188952"/>
              <a:gd name="connsiteY2" fmla="*/ 1635106 h 1899601"/>
              <a:gd name="connsiteX3" fmla="*/ 11356325 w 12188952"/>
              <a:gd name="connsiteY3" fmla="*/ 1707615 h 1899601"/>
              <a:gd name="connsiteX4" fmla="*/ 6096001 w 12188952"/>
              <a:gd name="connsiteY4" fmla="*/ 1899601 h 1899601"/>
              <a:gd name="connsiteX5" fmla="*/ 835678 w 12188952"/>
              <a:gd name="connsiteY5" fmla="*/ 1707615 h 1899601"/>
              <a:gd name="connsiteX6" fmla="*/ 0 w 12188952"/>
              <a:gd name="connsiteY6" fmla="*/ 1634841 h 189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88952" h="1899601">
                <a:moveTo>
                  <a:pt x="0" y="0"/>
                </a:moveTo>
                <a:lnTo>
                  <a:pt x="12188952" y="0"/>
                </a:lnTo>
                <a:lnTo>
                  <a:pt x="12188952" y="1635106"/>
                </a:lnTo>
                <a:lnTo>
                  <a:pt x="11356325" y="1707615"/>
                </a:lnTo>
                <a:cubicBezTo>
                  <a:pt x="9739512" y="1831240"/>
                  <a:pt x="7961919" y="1899601"/>
                  <a:pt x="6096001" y="1899601"/>
                </a:cubicBezTo>
                <a:cubicBezTo>
                  <a:pt x="4230084" y="1899601"/>
                  <a:pt x="2452490" y="1831240"/>
                  <a:pt x="835678" y="1707615"/>
                </a:cubicBezTo>
                <a:lnTo>
                  <a:pt x="0" y="1634841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5CF0135B-EAB8-4CA0-896C-2D897ECD2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890722"/>
          </a:xfrm>
          <a:custGeom>
            <a:avLst/>
            <a:gdLst>
              <a:gd name="connsiteX0" fmla="*/ 0 w 12192000"/>
              <a:gd name="connsiteY0" fmla="*/ 0 h 1890722"/>
              <a:gd name="connsiteX1" fmla="*/ 12192000 w 12192000"/>
              <a:gd name="connsiteY1" fmla="*/ 0 h 1890722"/>
              <a:gd name="connsiteX2" fmla="*/ 12192000 w 12192000"/>
              <a:gd name="connsiteY2" fmla="*/ 1626227 h 1890722"/>
              <a:gd name="connsiteX3" fmla="*/ 11359165 w 12192000"/>
              <a:gd name="connsiteY3" fmla="*/ 1698736 h 1890722"/>
              <a:gd name="connsiteX4" fmla="*/ 6097526 w 12192000"/>
              <a:gd name="connsiteY4" fmla="*/ 1890722 h 1890722"/>
              <a:gd name="connsiteX5" fmla="*/ 835887 w 12192000"/>
              <a:gd name="connsiteY5" fmla="*/ 1698736 h 1890722"/>
              <a:gd name="connsiteX6" fmla="*/ 0 w 12192000"/>
              <a:gd name="connsiteY6" fmla="*/ 1625962 h 1890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890722">
                <a:moveTo>
                  <a:pt x="0" y="0"/>
                </a:moveTo>
                <a:lnTo>
                  <a:pt x="12192000" y="0"/>
                </a:lnTo>
                <a:lnTo>
                  <a:pt x="12192000" y="1626227"/>
                </a:lnTo>
                <a:lnTo>
                  <a:pt x="11359165" y="1698736"/>
                </a:lnTo>
                <a:cubicBezTo>
                  <a:pt x="9741947" y="1822361"/>
                  <a:pt x="7963910" y="1890722"/>
                  <a:pt x="6097526" y="1890722"/>
                </a:cubicBezTo>
                <a:cubicBezTo>
                  <a:pt x="4231142" y="1890722"/>
                  <a:pt x="2453104" y="1822361"/>
                  <a:pt x="835887" y="1698736"/>
                </a:cubicBezTo>
                <a:lnTo>
                  <a:pt x="0" y="1625962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54ED1B7-7DB5-29B2-1930-40899CC19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97"/>
            <a:ext cx="10515600" cy="1273233"/>
          </a:xfrm>
        </p:spPr>
        <p:txBody>
          <a:bodyPr>
            <a:normAutofit/>
          </a:bodyPr>
          <a:lstStyle/>
          <a:p>
            <a:r>
              <a:rPr lang="fr-FR" dirty="0"/>
              <a:t>Créer une table des annexes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2C3387C-D24F-4737-8A37-1DC5CFF09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452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13873488-990C-9E6A-8726-9B821E515A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8025"/>
            <a:ext cx="10529524" cy="4126578"/>
          </a:xfrm>
        </p:spPr>
        <p:txBody>
          <a:bodyPr>
            <a:normAutofit/>
          </a:bodyPr>
          <a:lstStyle/>
          <a:p>
            <a:r>
              <a:rPr lang="fr-FR" sz="2200" dirty="0"/>
              <a:t>Attention à ne pas remplacer la première table des matières</a:t>
            </a:r>
            <a:endParaRPr lang="fr-FR" sz="2200" b="1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3DA2DC1-69FD-878E-9332-E3EFABEBF0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501" y="3244666"/>
            <a:ext cx="6287377" cy="2324424"/>
          </a:xfrm>
          <a:prstGeom prst="rect">
            <a:avLst/>
          </a:prstGeom>
        </p:spPr>
      </p:pic>
      <p:sp>
        <p:nvSpPr>
          <p:cNvPr id="11" name="Ellipse 10">
            <a:extLst>
              <a:ext uri="{FF2B5EF4-FFF2-40B4-BE49-F238E27FC236}">
                <a16:creationId xmlns:a16="http://schemas.microsoft.com/office/drawing/2014/main" id="{303AB2E2-F22E-9CEF-3FD4-AA6D505FFFCE}"/>
              </a:ext>
            </a:extLst>
          </p:cNvPr>
          <p:cNvSpPr/>
          <p:nvPr/>
        </p:nvSpPr>
        <p:spPr>
          <a:xfrm>
            <a:off x="6102962" y="4932496"/>
            <a:ext cx="1645504" cy="508862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19959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29D5AD-8348-4446-B191-6A9B6FE03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A3F395A2-2B64-4749-BD93-2F159C7E1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1899601"/>
          </a:xfrm>
          <a:custGeom>
            <a:avLst/>
            <a:gdLst>
              <a:gd name="connsiteX0" fmla="*/ 0 w 12188952"/>
              <a:gd name="connsiteY0" fmla="*/ 0 h 1899601"/>
              <a:gd name="connsiteX1" fmla="*/ 12188952 w 12188952"/>
              <a:gd name="connsiteY1" fmla="*/ 0 h 1899601"/>
              <a:gd name="connsiteX2" fmla="*/ 12188952 w 12188952"/>
              <a:gd name="connsiteY2" fmla="*/ 1635106 h 1899601"/>
              <a:gd name="connsiteX3" fmla="*/ 11356325 w 12188952"/>
              <a:gd name="connsiteY3" fmla="*/ 1707615 h 1899601"/>
              <a:gd name="connsiteX4" fmla="*/ 6096001 w 12188952"/>
              <a:gd name="connsiteY4" fmla="*/ 1899601 h 1899601"/>
              <a:gd name="connsiteX5" fmla="*/ 835678 w 12188952"/>
              <a:gd name="connsiteY5" fmla="*/ 1707615 h 1899601"/>
              <a:gd name="connsiteX6" fmla="*/ 0 w 12188952"/>
              <a:gd name="connsiteY6" fmla="*/ 1634841 h 189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88952" h="1899601">
                <a:moveTo>
                  <a:pt x="0" y="0"/>
                </a:moveTo>
                <a:lnTo>
                  <a:pt x="12188952" y="0"/>
                </a:lnTo>
                <a:lnTo>
                  <a:pt x="12188952" y="1635106"/>
                </a:lnTo>
                <a:lnTo>
                  <a:pt x="11356325" y="1707615"/>
                </a:lnTo>
                <a:cubicBezTo>
                  <a:pt x="9739512" y="1831240"/>
                  <a:pt x="7961919" y="1899601"/>
                  <a:pt x="6096001" y="1899601"/>
                </a:cubicBezTo>
                <a:cubicBezTo>
                  <a:pt x="4230084" y="1899601"/>
                  <a:pt x="2452490" y="1831240"/>
                  <a:pt x="835678" y="1707615"/>
                </a:cubicBezTo>
                <a:lnTo>
                  <a:pt x="0" y="1634841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5CF0135B-EAB8-4CA0-896C-2D897ECD2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890722"/>
          </a:xfrm>
          <a:custGeom>
            <a:avLst/>
            <a:gdLst>
              <a:gd name="connsiteX0" fmla="*/ 0 w 12192000"/>
              <a:gd name="connsiteY0" fmla="*/ 0 h 1890722"/>
              <a:gd name="connsiteX1" fmla="*/ 12192000 w 12192000"/>
              <a:gd name="connsiteY1" fmla="*/ 0 h 1890722"/>
              <a:gd name="connsiteX2" fmla="*/ 12192000 w 12192000"/>
              <a:gd name="connsiteY2" fmla="*/ 1626227 h 1890722"/>
              <a:gd name="connsiteX3" fmla="*/ 11359165 w 12192000"/>
              <a:gd name="connsiteY3" fmla="*/ 1698736 h 1890722"/>
              <a:gd name="connsiteX4" fmla="*/ 6097526 w 12192000"/>
              <a:gd name="connsiteY4" fmla="*/ 1890722 h 1890722"/>
              <a:gd name="connsiteX5" fmla="*/ 835887 w 12192000"/>
              <a:gd name="connsiteY5" fmla="*/ 1698736 h 1890722"/>
              <a:gd name="connsiteX6" fmla="*/ 0 w 12192000"/>
              <a:gd name="connsiteY6" fmla="*/ 1625962 h 1890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890722">
                <a:moveTo>
                  <a:pt x="0" y="0"/>
                </a:moveTo>
                <a:lnTo>
                  <a:pt x="12192000" y="0"/>
                </a:lnTo>
                <a:lnTo>
                  <a:pt x="12192000" y="1626227"/>
                </a:lnTo>
                <a:lnTo>
                  <a:pt x="11359165" y="1698736"/>
                </a:lnTo>
                <a:cubicBezTo>
                  <a:pt x="9741947" y="1822361"/>
                  <a:pt x="7963910" y="1890722"/>
                  <a:pt x="6097526" y="1890722"/>
                </a:cubicBezTo>
                <a:cubicBezTo>
                  <a:pt x="4231142" y="1890722"/>
                  <a:pt x="2453104" y="1822361"/>
                  <a:pt x="835887" y="1698736"/>
                </a:cubicBezTo>
                <a:lnTo>
                  <a:pt x="0" y="1625962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54ED1B7-7DB5-29B2-1930-40899CC19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97"/>
            <a:ext cx="10515600" cy="1273233"/>
          </a:xfrm>
        </p:spPr>
        <p:txBody>
          <a:bodyPr>
            <a:normAutofit/>
          </a:bodyPr>
          <a:lstStyle/>
          <a:p>
            <a:r>
              <a:rPr lang="fr-FR" dirty="0"/>
              <a:t>Afficher les informations de mise en page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2C3387C-D24F-4737-8A37-1DC5CFF09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452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3B15B0-819B-C96A-AD7F-9BCCBD1B3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8025"/>
            <a:ext cx="10515600" cy="1600424"/>
          </a:xfrm>
        </p:spPr>
        <p:txBody>
          <a:bodyPr>
            <a:normAutofit/>
          </a:bodyPr>
          <a:lstStyle/>
          <a:p>
            <a:r>
              <a:rPr lang="fr-FR" sz="2200" dirty="0"/>
              <a:t>Aller dans </a:t>
            </a:r>
            <a:r>
              <a:rPr lang="fr-FR" sz="2200" b="1" dirty="0"/>
              <a:t>Accueil</a:t>
            </a:r>
            <a:r>
              <a:rPr lang="fr-FR" sz="2200" dirty="0"/>
              <a:t> puis </a:t>
            </a:r>
            <a:r>
              <a:rPr lang="fr-FR" sz="2200" b="1" dirty="0"/>
              <a:t>Afficher tout</a:t>
            </a:r>
          </a:p>
          <a:p>
            <a:r>
              <a:rPr lang="fr-FR" sz="2200" dirty="0"/>
              <a:t>Permet de visualiser les informations de mise en page pour comprendre le fonctionnement de Word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A42B6B3A-2669-B89F-2B98-785B33ACDF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487" y="4078449"/>
            <a:ext cx="6811326" cy="1600423"/>
          </a:xfrm>
          <a:prstGeom prst="rect">
            <a:avLst/>
          </a:prstGeom>
        </p:spPr>
      </p:pic>
      <p:sp>
        <p:nvSpPr>
          <p:cNvPr id="6" name="Ellipse 5">
            <a:extLst>
              <a:ext uri="{FF2B5EF4-FFF2-40B4-BE49-F238E27FC236}">
                <a16:creationId xmlns:a16="http://schemas.microsoft.com/office/drawing/2014/main" id="{2C1B9CC2-985E-343B-CF78-ED2A389A774B}"/>
              </a:ext>
            </a:extLst>
          </p:cNvPr>
          <p:cNvSpPr/>
          <p:nvPr/>
        </p:nvSpPr>
        <p:spPr>
          <a:xfrm>
            <a:off x="960431" y="3821171"/>
            <a:ext cx="766906" cy="72439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0A3982E-ED08-B500-1836-C73A7CE31D3A}"/>
              </a:ext>
            </a:extLst>
          </p:cNvPr>
          <p:cNvSpPr/>
          <p:nvPr/>
        </p:nvSpPr>
        <p:spPr>
          <a:xfrm>
            <a:off x="6855501" y="4167301"/>
            <a:ext cx="766906" cy="72439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DC3D42D7-F202-A3D9-A106-01D887459F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71698" y="5075221"/>
            <a:ext cx="3057952" cy="1143160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1085532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29D5AD-8348-4446-B191-6A9B6FE03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A3F395A2-2B64-4749-BD93-2F159C7E1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1899601"/>
          </a:xfrm>
          <a:custGeom>
            <a:avLst/>
            <a:gdLst>
              <a:gd name="connsiteX0" fmla="*/ 0 w 12188952"/>
              <a:gd name="connsiteY0" fmla="*/ 0 h 1899601"/>
              <a:gd name="connsiteX1" fmla="*/ 12188952 w 12188952"/>
              <a:gd name="connsiteY1" fmla="*/ 0 h 1899601"/>
              <a:gd name="connsiteX2" fmla="*/ 12188952 w 12188952"/>
              <a:gd name="connsiteY2" fmla="*/ 1635106 h 1899601"/>
              <a:gd name="connsiteX3" fmla="*/ 11356325 w 12188952"/>
              <a:gd name="connsiteY3" fmla="*/ 1707615 h 1899601"/>
              <a:gd name="connsiteX4" fmla="*/ 6096001 w 12188952"/>
              <a:gd name="connsiteY4" fmla="*/ 1899601 h 1899601"/>
              <a:gd name="connsiteX5" fmla="*/ 835678 w 12188952"/>
              <a:gd name="connsiteY5" fmla="*/ 1707615 h 1899601"/>
              <a:gd name="connsiteX6" fmla="*/ 0 w 12188952"/>
              <a:gd name="connsiteY6" fmla="*/ 1634841 h 189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88952" h="1899601">
                <a:moveTo>
                  <a:pt x="0" y="0"/>
                </a:moveTo>
                <a:lnTo>
                  <a:pt x="12188952" y="0"/>
                </a:lnTo>
                <a:lnTo>
                  <a:pt x="12188952" y="1635106"/>
                </a:lnTo>
                <a:lnTo>
                  <a:pt x="11356325" y="1707615"/>
                </a:lnTo>
                <a:cubicBezTo>
                  <a:pt x="9739512" y="1831240"/>
                  <a:pt x="7961919" y="1899601"/>
                  <a:pt x="6096001" y="1899601"/>
                </a:cubicBezTo>
                <a:cubicBezTo>
                  <a:pt x="4230084" y="1899601"/>
                  <a:pt x="2452490" y="1831240"/>
                  <a:pt x="835678" y="1707615"/>
                </a:cubicBezTo>
                <a:lnTo>
                  <a:pt x="0" y="1634841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5CF0135B-EAB8-4CA0-896C-2D897ECD2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890722"/>
          </a:xfrm>
          <a:custGeom>
            <a:avLst/>
            <a:gdLst>
              <a:gd name="connsiteX0" fmla="*/ 0 w 12192000"/>
              <a:gd name="connsiteY0" fmla="*/ 0 h 1890722"/>
              <a:gd name="connsiteX1" fmla="*/ 12192000 w 12192000"/>
              <a:gd name="connsiteY1" fmla="*/ 0 h 1890722"/>
              <a:gd name="connsiteX2" fmla="*/ 12192000 w 12192000"/>
              <a:gd name="connsiteY2" fmla="*/ 1626227 h 1890722"/>
              <a:gd name="connsiteX3" fmla="*/ 11359165 w 12192000"/>
              <a:gd name="connsiteY3" fmla="*/ 1698736 h 1890722"/>
              <a:gd name="connsiteX4" fmla="*/ 6097526 w 12192000"/>
              <a:gd name="connsiteY4" fmla="*/ 1890722 h 1890722"/>
              <a:gd name="connsiteX5" fmla="*/ 835887 w 12192000"/>
              <a:gd name="connsiteY5" fmla="*/ 1698736 h 1890722"/>
              <a:gd name="connsiteX6" fmla="*/ 0 w 12192000"/>
              <a:gd name="connsiteY6" fmla="*/ 1625962 h 1890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890722">
                <a:moveTo>
                  <a:pt x="0" y="0"/>
                </a:moveTo>
                <a:lnTo>
                  <a:pt x="12192000" y="0"/>
                </a:lnTo>
                <a:lnTo>
                  <a:pt x="12192000" y="1626227"/>
                </a:lnTo>
                <a:lnTo>
                  <a:pt x="11359165" y="1698736"/>
                </a:lnTo>
                <a:cubicBezTo>
                  <a:pt x="9741947" y="1822361"/>
                  <a:pt x="7963910" y="1890722"/>
                  <a:pt x="6097526" y="1890722"/>
                </a:cubicBezTo>
                <a:cubicBezTo>
                  <a:pt x="4231142" y="1890722"/>
                  <a:pt x="2453104" y="1822361"/>
                  <a:pt x="835887" y="1698736"/>
                </a:cubicBezTo>
                <a:lnTo>
                  <a:pt x="0" y="1625962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54ED1B7-7DB5-29B2-1930-40899CC19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97"/>
            <a:ext cx="10515600" cy="1273233"/>
          </a:xfrm>
        </p:spPr>
        <p:txBody>
          <a:bodyPr>
            <a:normAutofit/>
          </a:bodyPr>
          <a:lstStyle/>
          <a:p>
            <a:r>
              <a:rPr lang="fr-FR" dirty="0"/>
              <a:t>Insérer un saut de page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2C3387C-D24F-4737-8A37-1DC5CFF09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452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3B15B0-819B-C96A-AD7F-9BCCBD1B3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8025"/>
            <a:ext cx="10515600" cy="1600424"/>
          </a:xfrm>
        </p:spPr>
        <p:txBody>
          <a:bodyPr>
            <a:normAutofit/>
          </a:bodyPr>
          <a:lstStyle/>
          <a:p>
            <a:r>
              <a:rPr lang="fr-FR" sz="2200" dirty="0"/>
              <a:t>Aller dans </a:t>
            </a:r>
            <a:r>
              <a:rPr lang="fr-FR" sz="2200" b="1" dirty="0"/>
              <a:t>Insertion</a:t>
            </a:r>
            <a:r>
              <a:rPr lang="fr-FR" sz="2200" dirty="0"/>
              <a:t> puis </a:t>
            </a:r>
            <a:r>
              <a:rPr lang="fr-FR" sz="2200" b="1" dirty="0"/>
              <a:t>Insérer un saut de page</a:t>
            </a:r>
          </a:p>
          <a:p>
            <a:r>
              <a:rPr lang="fr-FR" sz="2200" dirty="0"/>
              <a:t>Permet de passer à la page suivante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DC3D42D7-F202-A3D9-A106-01D887459F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1698" y="5075221"/>
            <a:ext cx="3057952" cy="1143160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5E3D164F-7AFA-E2DF-5668-8CB6151917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2381" y="4171533"/>
            <a:ext cx="2010056" cy="1390844"/>
          </a:xfrm>
          <a:prstGeom prst="rect">
            <a:avLst/>
          </a:prstGeom>
        </p:spPr>
      </p:pic>
      <p:sp>
        <p:nvSpPr>
          <p:cNvPr id="6" name="Ellipse 5">
            <a:extLst>
              <a:ext uri="{FF2B5EF4-FFF2-40B4-BE49-F238E27FC236}">
                <a16:creationId xmlns:a16="http://schemas.microsoft.com/office/drawing/2014/main" id="{2C1B9CC2-985E-343B-CF78-ED2A389A774B}"/>
              </a:ext>
            </a:extLst>
          </p:cNvPr>
          <p:cNvSpPr/>
          <p:nvPr/>
        </p:nvSpPr>
        <p:spPr>
          <a:xfrm>
            <a:off x="2137409" y="4042098"/>
            <a:ext cx="751549" cy="451049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7265DEC6-9D2A-F5C9-CDBB-006C731FF478}"/>
              </a:ext>
            </a:extLst>
          </p:cNvPr>
          <p:cNvSpPr/>
          <p:nvPr/>
        </p:nvSpPr>
        <p:spPr>
          <a:xfrm>
            <a:off x="1136837" y="4866955"/>
            <a:ext cx="1092013" cy="451049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930681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29D5AD-8348-4446-B191-6A9B6FE03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44503101-2277-033F-EA47-1C8FF7E12C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851" y="3422403"/>
            <a:ext cx="5125165" cy="3305636"/>
          </a:xfrm>
          <a:prstGeom prst="rect">
            <a:avLst/>
          </a:prstGeom>
        </p:spPr>
      </p:pic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A3F395A2-2B64-4749-BD93-2F159C7E1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1899601"/>
          </a:xfrm>
          <a:custGeom>
            <a:avLst/>
            <a:gdLst>
              <a:gd name="connsiteX0" fmla="*/ 0 w 12188952"/>
              <a:gd name="connsiteY0" fmla="*/ 0 h 1899601"/>
              <a:gd name="connsiteX1" fmla="*/ 12188952 w 12188952"/>
              <a:gd name="connsiteY1" fmla="*/ 0 h 1899601"/>
              <a:gd name="connsiteX2" fmla="*/ 12188952 w 12188952"/>
              <a:gd name="connsiteY2" fmla="*/ 1635106 h 1899601"/>
              <a:gd name="connsiteX3" fmla="*/ 11356325 w 12188952"/>
              <a:gd name="connsiteY3" fmla="*/ 1707615 h 1899601"/>
              <a:gd name="connsiteX4" fmla="*/ 6096001 w 12188952"/>
              <a:gd name="connsiteY4" fmla="*/ 1899601 h 1899601"/>
              <a:gd name="connsiteX5" fmla="*/ 835678 w 12188952"/>
              <a:gd name="connsiteY5" fmla="*/ 1707615 h 1899601"/>
              <a:gd name="connsiteX6" fmla="*/ 0 w 12188952"/>
              <a:gd name="connsiteY6" fmla="*/ 1634841 h 189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88952" h="1899601">
                <a:moveTo>
                  <a:pt x="0" y="0"/>
                </a:moveTo>
                <a:lnTo>
                  <a:pt x="12188952" y="0"/>
                </a:lnTo>
                <a:lnTo>
                  <a:pt x="12188952" y="1635106"/>
                </a:lnTo>
                <a:lnTo>
                  <a:pt x="11356325" y="1707615"/>
                </a:lnTo>
                <a:cubicBezTo>
                  <a:pt x="9739512" y="1831240"/>
                  <a:pt x="7961919" y="1899601"/>
                  <a:pt x="6096001" y="1899601"/>
                </a:cubicBezTo>
                <a:cubicBezTo>
                  <a:pt x="4230084" y="1899601"/>
                  <a:pt x="2452490" y="1831240"/>
                  <a:pt x="835678" y="1707615"/>
                </a:cubicBezTo>
                <a:lnTo>
                  <a:pt x="0" y="1634841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5CF0135B-EAB8-4CA0-896C-2D897ECD2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890722"/>
          </a:xfrm>
          <a:custGeom>
            <a:avLst/>
            <a:gdLst>
              <a:gd name="connsiteX0" fmla="*/ 0 w 12192000"/>
              <a:gd name="connsiteY0" fmla="*/ 0 h 1890722"/>
              <a:gd name="connsiteX1" fmla="*/ 12192000 w 12192000"/>
              <a:gd name="connsiteY1" fmla="*/ 0 h 1890722"/>
              <a:gd name="connsiteX2" fmla="*/ 12192000 w 12192000"/>
              <a:gd name="connsiteY2" fmla="*/ 1626227 h 1890722"/>
              <a:gd name="connsiteX3" fmla="*/ 11359165 w 12192000"/>
              <a:gd name="connsiteY3" fmla="*/ 1698736 h 1890722"/>
              <a:gd name="connsiteX4" fmla="*/ 6097526 w 12192000"/>
              <a:gd name="connsiteY4" fmla="*/ 1890722 h 1890722"/>
              <a:gd name="connsiteX5" fmla="*/ 835887 w 12192000"/>
              <a:gd name="connsiteY5" fmla="*/ 1698736 h 1890722"/>
              <a:gd name="connsiteX6" fmla="*/ 0 w 12192000"/>
              <a:gd name="connsiteY6" fmla="*/ 1625962 h 1890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890722">
                <a:moveTo>
                  <a:pt x="0" y="0"/>
                </a:moveTo>
                <a:lnTo>
                  <a:pt x="12192000" y="0"/>
                </a:lnTo>
                <a:lnTo>
                  <a:pt x="12192000" y="1626227"/>
                </a:lnTo>
                <a:lnTo>
                  <a:pt x="11359165" y="1698736"/>
                </a:lnTo>
                <a:cubicBezTo>
                  <a:pt x="9741947" y="1822361"/>
                  <a:pt x="7963910" y="1890722"/>
                  <a:pt x="6097526" y="1890722"/>
                </a:cubicBezTo>
                <a:cubicBezTo>
                  <a:pt x="4231142" y="1890722"/>
                  <a:pt x="2453104" y="1822361"/>
                  <a:pt x="835887" y="1698736"/>
                </a:cubicBezTo>
                <a:lnTo>
                  <a:pt x="0" y="1625962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54ED1B7-7DB5-29B2-1930-40899CC19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97"/>
            <a:ext cx="10515600" cy="1273233"/>
          </a:xfrm>
        </p:spPr>
        <p:txBody>
          <a:bodyPr>
            <a:normAutofit/>
          </a:bodyPr>
          <a:lstStyle/>
          <a:p>
            <a:r>
              <a:rPr lang="fr-FR" dirty="0"/>
              <a:t>Ajouter une table des matières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2C3387C-D24F-4737-8A37-1DC5CFF09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452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3B15B0-819B-C96A-AD7F-9BCCBD1B3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8025"/>
            <a:ext cx="10515600" cy="1600424"/>
          </a:xfrm>
        </p:spPr>
        <p:txBody>
          <a:bodyPr>
            <a:normAutofit/>
          </a:bodyPr>
          <a:lstStyle/>
          <a:p>
            <a:r>
              <a:rPr lang="fr-FR" sz="2200" dirty="0"/>
              <a:t>Aller dans </a:t>
            </a:r>
            <a:r>
              <a:rPr lang="fr-FR" sz="2200" b="1" dirty="0"/>
              <a:t>Références</a:t>
            </a:r>
            <a:r>
              <a:rPr lang="fr-FR" sz="2200" dirty="0"/>
              <a:t> puis </a:t>
            </a:r>
            <a:r>
              <a:rPr lang="fr-FR" sz="2200" b="1" dirty="0"/>
              <a:t>Table des matières</a:t>
            </a:r>
          </a:p>
          <a:p>
            <a:r>
              <a:rPr lang="fr-FR" sz="2200" dirty="0"/>
              <a:t>Permet d’indexer automatiquement les titres de style Titre1, Titre2 et Titre3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2C1B9CC2-985E-343B-CF78-ED2A389A774B}"/>
              </a:ext>
            </a:extLst>
          </p:cNvPr>
          <p:cNvSpPr/>
          <p:nvPr/>
        </p:nvSpPr>
        <p:spPr>
          <a:xfrm>
            <a:off x="4664217" y="3400033"/>
            <a:ext cx="936483" cy="451049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7265DEC6-9D2A-F5C9-CDBB-006C731FF478}"/>
              </a:ext>
            </a:extLst>
          </p:cNvPr>
          <p:cNvSpPr/>
          <p:nvPr/>
        </p:nvSpPr>
        <p:spPr>
          <a:xfrm>
            <a:off x="485327" y="3625557"/>
            <a:ext cx="1046293" cy="923583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11238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29D5AD-8348-4446-B191-6A9B6FE03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A3F395A2-2B64-4749-BD93-2F159C7E1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1899601"/>
          </a:xfrm>
          <a:custGeom>
            <a:avLst/>
            <a:gdLst>
              <a:gd name="connsiteX0" fmla="*/ 0 w 12188952"/>
              <a:gd name="connsiteY0" fmla="*/ 0 h 1899601"/>
              <a:gd name="connsiteX1" fmla="*/ 12188952 w 12188952"/>
              <a:gd name="connsiteY1" fmla="*/ 0 h 1899601"/>
              <a:gd name="connsiteX2" fmla="*/ 12188952 w 12188952"/>
              <a:gd name="connsiteY2" fmla="*/ 1635106 h 1899601"/>
              <a:gd name="connsiteX3" fmla="*/ 11356325 w 12188952"/>
              <a:gd name="connsiteY3" fmla="*/ 1707615 h 1899601"/>
              <a:gd name="connsiteX4" fmla="*/ 6096001 w 12188952"/>
              <a:gd name="connsiteY4" fmla="*/ 1899601 h 1899601"/>
              <a:gd name="connsiteX5" fmla="*/ 835678 w 12188952"/>
              <a:gd name="connsiteY5" fmla="*/ 1707615 h 1899601"/>
              <a:gd name="connsiteX6" fmla="*/ 0 w 12188952"/>
              <a:gd name="connsiteY6" fmla="*/ 1634841 h 189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88952" h="1899601">
                <a:moveTo>
                  <a:pt x="0" y="0"/>
                </a:moveTo>
                <a:lnTo>
                  <a:pt x="12188952" y="0"/>
                </a:lnTo>
                <a:lnTo>
                  <a:pt x="12188952" y="1635106"/>
                </a:lnTo>
                <a:lnTo>
                  <a:pt x="11356325" y="1707615"/>
                </a:lnTo>
                <a:cubicBezTo>
                  <a:pt x="9739512" y="1831240"/>
                  <a:pt x="7961919" y="1899601"/>
                  <a:pt x="6096001" y="1899601"/>
                </a:cubicBezTo>
                <a:cubicBezTo>
                  <a:pt x="4230084" y="1899601"/>
                  <a:pt x="2452490" y="1831240"/>
                  <a:pt x="835678" y="1707615"/>
                </a:cubicBezTo>
                <a:lnTo>
                  <a:pt x="0" y="1634841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5CF0135B-EAB8-4CA0-896C-2D897ECD2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890722"/>
          </a:xfrm>
          <a:custGeom>
            <a:avLst/>
            <a:gdLst>
              <a:gd name="connsiteX0" fmla="*/ 0 w 12192000"/>
              <a:gd name="connsiteY0" fmla="*/ 0 h 1890722"/>
              <a:gd name="connsiteX1" fmla="*/ 12192000 w 12192000"/>
              <a:gd name="connsiteY1" fmla="*/ 0 h 1890722"/>
              <a:gd name="connsiteX2" fmla="*/ 12192000 w 12192000"/>
              <a:gd name="connsiteY2" fmla="*/ 1626227 h 1890722"/>
              <a:gd name="connsiteX3" fmla="*/ 11359165 w 12192000"/>
              <a:gd name="connsiteY3" fmla="*/ 1698736 h 1890722"/>
              <a:gd name="connsiteX4" fmla="*/ 6097526 w 12192000"/>
              <a:gd name="connsiteY4" fmla="*/ 1890722 h 1890722"/>
              <a:gd name="connsiteX5" fmla="*/ 835887 w 12192000"/>
              <a:gd name="connsiteY5" fmla="*/ 1698736 h 1890722"/>
              <a:gd name="connsiteX6" fmla="*/ 0 w 12192000"/>
              <a:gd name="connsiteY6" fmla="*/ 1625962 h 1890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890722">
                <a:moveTo>
                  <a:pt x="0" y="0"/>
                </a:moveTo>
                <a:lnTo>
                  <a:pt x="12192000" y="0"/>
                </a:lnTo>
                <a:lnTo>
                  <a:pt x="12192000" y="1626227"/>
                </a:lnTo>
                <a:lnTo>
                  <a:pt x="11359165" y="1698736"/>
                </a:lnTo>
                <a:cubicBezTo>
                  <a:pt x="9741947" y="1822361"/>
                  <a:pt x="7963910" y="1890722"/>
                  <a:pt x="6097526" y="1890722"/>
                </a:cubicBezTo>
                <a:cubicBezTo>
                  <a:pt x="4231142" y="1890722"/>
                  <a:pt x="2453104" y="1822361"/>
                  <a:pt x="835887" y="1698736"/>
                </a:cubicBezTo>
                <a:lnTo>
                  <a:pt x="0" y="1625962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54ED1B7-7DB5-29B2-1930-40899CC19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97"/>
            <a:ext cx="10515600" cy="1273233"/>
          </a:xfrm>
        </p:spPr>
        <p:txBody>
          <a:bodyPr>
            <a:normAutofit/>
          </a:bodyPr>
          <a:lstStyle/>
          <a:p>
            <a:r>
              <a:rPr lang="fr-FR" dirty="0"/>
              <a:t>Diviser un document en sections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2C3387C-D24F-4737-8A37-1DC5CFF09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452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3B15B0-819B-C96A-AD7F-9BCCBD1B3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8025"/>
            <a:ext cx="10515600" cy="1600424"/>
          </a:xfrm>
        </p:spPr>
        <p:txBody>
          <a:bodyPr>
            <a:normAutofit/>
          </a:bodyPr>
          <a:lstStyle/>
          <a:p>
            <a:r>
              <a:rPr lang="fr-FR" sz="2200" dirty="0"/>
              <a:t>Diviser un document Word en section, permet de gérer plusieurs pagination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84F3868-1FBE-400B-6EFF-49B7FD2925E2}"/>
              </a:ext>
            </a:extLst>
          </p:cNvPr>
          <p:cNvSpPr/>
          <p:nvPr/>
        </p:nvSpPr>
        <p:spPr>
          <a:xfrm>
            <a:off x="3886200" y="3621249"/>
            <a:ext cx="3017520" cy="65357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Résumés, remerciements, sommaire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0556BE3-3B50-36B4-928E-CA6176658599}"/>
              </a:ext>
            </a:extLst>
          </p:cNvPr>
          <p:cNvSpPr/>
          <p:nvPr/>
        </p:nvSpPr>
        <p:spPr>
          <a:xfrm>
            <a:off x="3886200" y="4656873"/>
            <a:ext cx="3017520" cy="65357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Introduction - Conclusion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B0E32EF-65A0-6556-85C6-9B5F07AADCFE}"/>
              </a:ext>
            </a:extLst>
          </p:cNvPr>
          <p:cNvSpPr/>
          <p:nvPr/>
        </p:nvSpPr>
        <p:spPr>
          <a:xfrm>
            <a:off x="3886200" y="5757436"/>
            <a:ext cx="3017520" cy="65357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Annexes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7BB008F3-A25C-8167-4363-9AC07B7893CA}"/>
              </a:ext>
            </a:extLst>
          </p:cNvPr>
          <p:cNvSpPr txBox="1"/>
          <p:nvPr/>
        </p:nvSpPr>
        <p:spPr>
          <a:xfrm>
            <a:off x="2045970" y="3709117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Section 1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2D8697DD-131B-3E0B-4207-9CD895C735BF}"/>
              </a:ext>
            </a:extLst>
          </p:cNvPr>
          <p:cNvSpPr txBox="1"/>
          <p:nvPr/>
        </p:nvSpPr>
        <p:spPr>
          <a:xfrm>
            <a:off x="2045970" y="4733036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Section 2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C3759073-015D-F283-8793-4010881EA569}"/>
              </a:ext>
            </a:extLst>
          </p:cNvPr>
          <p:cNvSpPr txBox="1"/>
          <p:nvPr/>
        </p:nvSpPr>
        <p:spPr>
          <a:xfrm>
            <a:off x="2045969" y="5821688"/>
            <a:ext cx="1160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Section 3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CA47EA8C-833D-EF9A-9B24-E611BABC601C}"/>
              </a:ext>
            </a:extLst>
          </p:cNvPr>
          <p:cNvSpPr txBox="1"/>
          <p:nvPr/>
        </p:nvSpPr>
        <p:spPr>
          <a:xfrm>
            <a:off x="4814512" y="4285809"/>
            <a:ext cx="17972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Saut de section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1AB0FDE5-0FED-D1DD-A29C-82BD526B354C}"/>
              </a:ext>
            </a:extLst>
          </p:cNvPr>
          <p:cNvSpPr txBox="1"/>
          <p:nvPr/>
        </p:nvSpPr>
        <p:spPr>
          <a:xfrm>
            <a:off x="4814511" y="5354940"/>
            <a:ext cx="17972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Saut de section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5B470A83-2B24-AC0C-7589-C44D96BCF973}"/>
              </a:ext>
            </a:extLst>
          </p:cNvPr>
          <p:cNvSpPr txBox="1"/>
          <p:nvPr/>
        </p:nvSpPr>
        <p:spPr>
          <a:xfrm>
            <a:off x="7387417" y="3709117"/>
            <a:ext cx="2061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Pas de pagination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5000A44C-2786-9ACE-35F6-51767949BA0C}"/>
              </a:ext>
            </a:extLst>
          </p:cNvPr>
          <p:cNvSpPr txBox="1"/>
          <p:nvPr/>
        </p:nvSpPr>
        <p:spPr>
          <a:xfrm>
            <a:off x="7387417" y="4798992"/>
            <a:ext cx="2332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Pagination de 1 à 20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1F4B57C2-FCF0-4C4F-2FD4-69AD15DDC467}"/>
              </a:ext>
            </a:extLst>
          </p:cNvPr>
          <p:cNvSpPr txBox="1"/>
          <p:nvPr/>
        </p:nvSpPr>
        <p:spPr>
          <a:xfrm>
            <a:off x="7387417" y="5899555"/>
            <a:ext cx="26601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Pagination des annexes</a:t>
            </a:r>
          </a:p>
        </p:txBody>
      </p:sp>
    </p:spTree>
    <p:extLst>
      <p:ext uri="{BB962C8B-B14F-4D97-AF65-F5344CB8AC3E}">
        <p14:creationId xmlns:p14="http://schemas.microsoft.com/office/powerpoint/2010/main" val="222401364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29D5AD-8348-4446-B191-6A9B6FE03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A3F395A2-2B64-4749-BD93-2F159C7E1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1899601"/>
          </a:xfrm>
          <a:custGeom>
            <a:avLst/>
            <a:gdLst>
              <a:gd name="connsiteX0" fmla="*/ 0 w 12188952"/>
              <a:gd name="connsiteY0" fmla="*/ 0 h 1899601"/>
              <a:gd name="connsiteX1" fmla="*/ 12188952 w 12188952"/>
              <a:gd name="connsiteY1" fmla="*/ 0 h 1899601"/>
              <a:gd name="connsiteX2" fmla="*/ 12188952 w 12188952"/>
              <a:gd name="connsiteY2" fmla="*/ 1635106 h 1899601"/>
              <a:gd name="connsiteX3" fmla="*/ 11356325 w 12188952"/>
              <a:gd name="connsiteY3" fmla="*/ 1707615 h 1899601"/>
              <a:gd name="connsiteX4" fmla="*/ 6096001 w 12188952"/>
              <a:gd name="connsiteY4" fmla="*/ 1899601 h 1899601"/>
              <a:gd name="connsiteX5" fmla="*/ 835678 w 12188952"/>
              <a:gd name="connsiteY5" fmla="*/ 1707615 h 1899601"/>
              <a:gd name="connsiteX6" fmla="*/ 0 w 12188952"/>
              <a:gd name="connsiteY6" fmla="*/ 1634841 h 189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88952" h="1899601">
                <a:moveTo>
                  <a:pt x="0" y="0"/>
                </a:moveTo>
                <a:lnTo>
                  <a:pt x="12188952" y="0"/>
                </a:lnTo>
                <a:lnTo>
                  <a:pt x="12188952" y="1635106"/>
                </a:lnTo>
                <a:lnTo>
                  <a:pt x="11356325" y="1707615"/>
                </a:lnTo>
                <a:cubicBezTo>
                  <a:pt x="9739512" y="1831240"/>
                  <a:pt x="7961919" y="1899601"/>
                  <a:pt x="6096001" y="1899601"/>
                </a:cubicBezTo>
                <a:cubicBezTo>
                  <a:pt x="4230084" y="1899601"/>
                  <a:pt x="2452490" y="1831240"/>
                  <a:pt x="835678" y="1707615"/>
                </a:cubicBezTo>
                <a:lnTo>
                  <a:pt x="0" y="1634841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5CF0135B-EAB8-4CA0-896C-2D897ECD2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890722"/>
          </a:xfrm>
          <a:custGeom>
            <a:avLst/>
            <a:gdLst>
              <a:gd name="connsiteX0" fmla="*/ 0 w 12192000"/>
              <a:gd name="connsiteY0" fmla="*/ 0 h 1890722"/>
              <a:gd name="connsiteX1" fmla="*/ 12192000 w 12192000"/>
              <a:gd name="connsiteY1" fmla="*/ 0 h 1890722"/>
              <a:gd name="connsiteX2" fmla="*/ 12192000 w 12192000"/>
              <a:gd name="connsiteY2" fmla="*/ 1626227 h 1890722"/>
              <a:gd name="connsiteX3" fmla="*/ 11359165 w 12192000"/>
              <a:gd name="connsiteY3" fmla="*/ 1698736 h 1890722"/>
              <a:gd name="connsiteX4" fmla="*/ 6097526 w 12192000"/>
              <a:gd name="connsiteY4" fmla="*/ 1890722 h 1890722"/>
              <a:gd name="connsiteX5" fmla="*/ 835887 w 12192000"/>
              <a:gd name="connsiteY5" fmla="*/ 1698736 h 1890722"/>
              <a:gd name="connsiteX6" fmla="*/ 0 w 12192000"/>
              <a:gd name="connsiteY6" fmla="*/ 1625962 h 1890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890722">
                <a:moveTo>
                  <a:pt x="0" y="0"/>
                </a:moveTo>
                <a:lnTo>
                  <a:pt x="12192000" y="0"/>
                </a:lnTo>
                <a:lnTo>
                  <a:pt x="12192000" y="1626227"/>
                </a:lnTo>
                <a:lnTo>
                  <a:pt x="11359165" y="1698736"/>
                </a:lnTo>
                <a:cubicBezTo>
                  <a:pt x="9741947" y="1822361"/>
                  <a:pt x="7963910" y="1890722"/>
                  <a:pt x="6097526" y="1890722"/>
                </a:cubicBezTo>
                <a:cubicBezTo>
                  <a:pt x="4231142" y="1890722"/>
                  <a:pt x="2453104" y="1822361"/>
                  <a:pt x="835887" y="1698736"/>
                </a:cubicBezTo>
                <a:lnTo>
                  <a:pt x="0" y="1625962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54ED1B7-7DB5-29B2-1930-40899CC19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97"/>
            <a:ext cx="10515600" cy="1273233"/>
          </a:xfrm>
        </p:spPr>
        <p:txBody>
          <a:bodyPr>
            <a:normAutofit/>
          </a:bodyPr>
          <a:lstStyle/>
          <a:p>
            <a:r>
              <a:rPr lang="fr-FR" dirty="0"/>
              <a:t>Créer une section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2C3387C-D24F-4737-8A37-1DC5CFF09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452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3B15B0-819B-C96A-AD7F-9BCCBD1B3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8025"/>
            <a:ext cx="5761962" cy="4126578"/>
          </a:xfrm>
        </p:spPr>
        <p:txBody>
          <a:bodyPr>
            <a:normAutofit/>
          </a:bodyPr>
          <a:lstStyle/>
          <a:p>
            <a:r>
              <a:rPr lang="fr-FR" sz="2200" dirty="0"/>
              <a:t>Aller dans </a:t>
            </a:r>
            <a:r>
              <a:rPr lang="fr-FR" sz="2200" b="1" dirty="0"/>
              <a:t>Mise en page</a:t>
            </a:r>
            <a:r>
              <a:rPr lang="fr-FR" sz="2200" dirty="0"/>
              <a:t> puis </a:t>
            </a:r>
            <a:r>
              <a:rPr lang="fr-FR" sz="2200" b="1" dirty="0"/>
              <a:t>Sauts de page </a:t>
            </a:r>
            <a:r>
              <a:rPr lang="fr-FR" sz="2200" dirty="0"/>
              <a:t>et</a:t>
            </a:r>
            <a:r>
              <a:rPr lang="fr-FR" sz="2200" b="1" dirty="0"/>
              <a:t> Sauts de section</a:t>
            </a:r>
          </a:p>
          <a:p>
            <a:r>
              <a:rPr lang="fr-FR" sz="2200" dirty="0"/>
              <a:t>Permet de créer une nouvelle section pour diviser le document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8817DCE5-8AD7-7C76-F001-3262A2A5B7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7738" y="1108510"/>
            <a:ext cx="4753638" cy="5591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7866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29D5AD-8348-4446-B191-6A9B6FE03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A3F395A2-2B64-4749-BD93-2F159C7E1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1899601"/>
          </a:xfrm>
          <a:custGeom>
            <a:avLst/>
            <a:gdLst>
              <a:gd name="connsiteX0" fmla="*/ 0 w 12188952"/>
              <a:gd name="connsiteY0" fmla="*/ 0 h 1899601"/>
              <a:gd name="connsiteX1" fmla="*/ 12188952 w 12188952"/>
              <a:gd name="connsiteY1" fmla="*/ 0 h 1899601"/>
              <a:gd name="connsiteX2" fmla="*/ 12188952 w 12188952"/>
              <a:gd name="connsiteY2" fmla="*/ 1635106 h 1899601"/>
              <a:gd name="connsiteX3" fmla="*/ 11356325 w 12188952"/>
              <a:gd name="connsiteY3" fmla="*/ 1707615 h 1899601"/>
              <a:gd name="connsiteX4" fmla="*/ 6096001 w 12188952"/>
              <a:gd name="connsiteY4" fmla="*/ 1899601 h 1899601"/>
              <a:gd name="connsiteX5" fmla="*/ 835678 w 12188952"/>
              <a:gd name="connsiteY5" fmla="*/ 1707615 h 1899601"/>
              <a:gd name="connsiteX6" fmla="*/ 0 w 12188952"/>
              <a:gd name="connsiteY6" fmla="*/ 1634841 h 189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88952" h="1899601">
                <a:moveTo>
                  <a:pt x="0" y="0"/>
                </a:moveTo>
                <a:lnTo>
                  <a:pt x="12188952" y="0"/>
                </a:lnTo>
                <a:lnTo>
                  <a:pt x="12188952" y="1635106"/>
                </a:lnTo>
                <a:lnTo>
                  <a:pt x="11356325" y="1707615"/>
                </a:lnTo>
                <a:cubicBezTo>
                  <a:pt x="9739512" y="1831240"/>
                  <a:pt x="7961919" y="1899601"/>
                  <a:pt x="6096001" y="1899601"/>
                </a:cubicBezTo>
                <a:cubicBezTo>
                  <a:pt x="4230084" y="1899601"/>
                  <a:pt x="2452490" y="1831240"/>
                  <a:pt x="835678" y="1707615"/>
                </a:cubicBezTo>
                <a:lnTo>
                  <a:pt x="0" y="1634841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5CF0135B-EAB8-4CA0-896C-2D897ECD2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890722"/>
          </a:xfrm>
          <a:custGeom>
            <a:avLst/>
            <a:gdLst>
              <a:gd name="connsiteX0" fmla="*/ 0 w 12192000"/>
              <a:gd name="connsiteY0" fmla="*/ 0 h 1890722"/>
              <a:gd name="connsiteX1" fmla="*/ 12192000 w 12192000"/>
              <a:gd name="connsiteY1" fmla="*/ 0 h 1890722"/>
              <a:gd name="connsiteX2" fmla="*/ 12192000 w 12192000"/>
              <a:gd name="connsiteY2" fmla="*/ 1626227 h 1890722"/>
              <a:gd name="connsiteX3" fmla="*/ 11359165 w 12192000"/>
              <a:gd name="connsiteY3" fmla="*/ 1698736 h 1890722"/>
              <a:gd name="connsiteX4" fmla="*/ 6097526 w 12192000"/>
              <a:gd name="connsiteY4" fmla="*/ 1890722 h 1890722"/>
              <a:gd name="connsiteX5" fmla="*/ 835887 w 12192000"/>
              <a:gd name="connsiteY5" fmla="*/ 1698736 h 1890722"/>
              <a:gd name="connsiteX6" fmla="*/ 0 w 12192000"/>
              <a:gd name="connsiteY6" fmla="*/ 1625962 h 1890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890722">
                <a:moveTo>
                  <a:pt x="0" y="0"/>
                </a:moveTo>
                <a:lnTo>
                  <a:pt x="12192000" y="0"/>
                </a:lnTo>
                <a:lnTo>
                  <a:pt x="12192000" y="1626227"/>
                </a:lnTo>
                <a:lnTo>
                  <a:pt x="11359165" y="1698736"/>
                </a:lnTo>
                <a:cubicBezTo>
                  <a:pt x="9741947" y="1822361"/>
                  <a:pt x="7963910" y="1890722"/>
                  <a:pt x="6097526" y="1890722"/>
                </a:cubicBezTo>
                <a:cubicBezTo>
                  <a:pt x="4231142" y="1890722"/>
                  <a:pt x="2453104" y="1822361"/>
                  <a:pt x="835887" y="1698736"/>
                </a:cubicBezTo>
                <a:lnTo>
                  <a:pt x="0" y="1625962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54ED1B7-7DB5-29B2-1930-40899CC19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97"/>
            <a:ext cx="10515600" cy="1273233"/>
          </a:xfrm>
        </p:spPr>
        <p:txBody>
          <a:bodyPr>
            <a:normAutofit/>
          </a:bodyPr>
          <a:lstStyle/>
          <a:p>
            <a:r>
              <a:rPr lang="fr-FR" dirty="0"/>
              <a:t>Pied de page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2C3387C-D24F-4737-8A37-1DC5CFF09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452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3B15B0-819B-C96A-AD7F-9BCCBD1B3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8025"/>
            <a:ext cx="10515600" cy="1600424"/>
          </a:xfrm>
        </p:spPr>
        <p:txBody>
          <a:bodyPr>
            <a:normAutofit/>
          </a:bodyPr>
          <a:lstStyle/>
          <a:p>
            <a:r>
              <a:rPr lang="fr-FR" sz="2200" dirty="0"/>
              <a:t>Le numéro de section est inscrit dans le pied de page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CA159896-E373-4BAA-B0C4-74A4EAA853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0666" y="3110458"/>
            <a:ext cx="7687748" cy="1571844"/>
          </a:xfrm>
          <a:prstGeom prst="rect">
            <a:avLst/>
          </a:prstGeom>
        </p:spPr>
      </p:pic>
      <p:sp>
        <p:nvSpPr>
          <p:cNvPr id="13" name="Ellipse 12">
            <a:extLst>
              <a:ext uri="{FF2B5EF4-FFF2-40B4-BE49-F238E27FC236}">
                <a16:creationId xmlns:a16="http://schemas.microsoft.com/office/drawing/2014/main" id="{7265DEC6-9D2A-F5C9-CDBB-006C731FF478}"/>
              </a:ext>
            </a:extLst>
          </p:cNvPr>
          <p:cNvSpPr/>
          <p:nvPr/>
        </p:nvSpPr>
        <p:spPr>
          <a:xfrm>
            <a:off x="1902647" y="3117868"/>
            <a:ext cx="2497903" cy="658077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2C1B9CC2-985E-343B-CF78-ED2A389A774B}"/>
              </a:ext>
            </a:extLst>
          </p:cNvPr>
          <p:cNvSpPr/>
          <p:nvPr/>
        </p:nvSpPr>
        <p:spPr>
          <a:xfrm>
            <a:off x="8058927" y="3219829"/>
            <a:ext cx="1629487" cy="451049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996926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29D5AD-8348-4446-B191-6A9B6FE03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A3F395A2-2B64-4749-BD93-2F159C7E1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1899601"/>
          </a:xfrm>
          <a:custGeom>
            <a:avLst/>
            <a:gdLst>
              <a:gd name="connsiteX0" fmla="*/ 0 w 12188952"/>
              <a:gd name="connsiteY0" fmla="*/ 0 h 1899601"/>
              <a:gd name="connsiteX1" fmla="*/ 12188952 w 12188952"/>
              <a:gd name="connsiteY1" fmla="*/ 0 h 1899601"/>
              <a:gd name="connsiteX2" fmla="*/ 12188952 w 12188952"/>
              <a:gd name="connsiteY2" fmla="*/ 1635106 h 1899601"/>
              <a:gd name="connsiteX3" fmla="*/ 11356325 w 12188952"/>
              <a:gd name="connsiteY3" fmla="*/ 1707615 h 1899601"/>
              <a:gd name="connsiteX4" fmla="*/ 6096001 w 12188952"/>
              <a:gd name="connsiteY4" fmla="*/ 1899601 h 1899601"/>
              <a:gd name="connsiteX5" fmla="*/ 835678 w 12188952"/>
              <a:gd name="connsiteY5" fmla="*/ 1707615 h 1899601"/>
              <a:gd name="connsiteX6" fmla="*/ 0 w 12188952"/>
              <a:gd name="connsiteY6" fmla="*/ 1634841 h 189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88952" h="1899601">
                <a:moveTo>
                  <a:pt x="0" y="0"/>
                </a:moveTo>
                <a:lnTo>
                  <a:pt x="12188952" y="0"/>
                </a:lnTo>
                <a:lnTo>
                  <a:pt x="12188952" y="1635106"/>
                </a:lnTo>
                <a:lnTo>
                  <a:pt x="11356325" y="1707615"/>
                </a:lnTo>
                <a:cubicBezTo>
                  <a:pt x="9739512" y="1831240"/>
                  <a:pt x="7961919" y="1899601"/>
                  <a:pt x="6096001" y="1899601"/>
                </a:cubicBezTo>
                <a:cubicBezTo>
                  <a:pt x="4230084" y="1899601"/>
                  <a:pt x="2452490" y="1831240"/>
                  <a:pt x="835678" y="1707615"/>
                </a:cubicBezTo>
                <a:lnTo>
                  <a:pt x="0" y="1634841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5CF0135B-EAB8-4CA0-896C-2D897ECD2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890722"/>
          </a:xfrm>
          <a:custGeom>
            <a:avLst/>
            <a:gdLst>
              <a:gd name="connsiteX0" fmla="*/ 0 w 12192000"/>
              <a:gd name="connsiteY0" fmla="*/ 0 h 1890722"/>
              <a:gd name="connsiteX1" fmla="*/ 12192000 w 12192000"/>
              <a:gd name="connsiteY1" fmla="*/ 0 h 1890722"/>
              <a:gd name="connsiteX2" fmla="*/ 12192000 w 12192000"/>
              <a:gd name="connsiteY2" fmla="*/ 1626227 h 1890722"/>
              <a:gd name="connsiteX3" fmla="*/ 11359165 w 12192000"/>
              <a:gd name="connsiteY3" fmla="*/ 1698736 h 1890722"/>
              <a:gd name="connsiteX4" fmla="*/ 6097526 w 12192000"/>
              <a:gd name="connsiteY4" fmla="*/ 1890722 h 1890722"/>
              <a:gd name="connsiteX5" fmla="*/ 835887 w 12192000"/>
              <a:gd name="connsiteY5" fmla="*/ 1698736 h 1890722"/>
              <a:gd name="connsiteX6" fmla="*/ 0 w 12192000"/>
              <a:gd name="connsiteY6" fmla="*/ 1625962 h 1890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890722">
                <a:moveTo>
                  <a:pt x="0" y="0"/>
                </a:moveTo>
                <a:lnTo>
                  <a:pt x="12192000" y="0"/>
                </a:lnTo>
                <a:lnTo>
                  <a:pt x="12192000" y="1626227"/>
                </a:lnTo>
                <a:lnTo>
                  <a:pt x="11359165" y="1698736"/>
                </a:lnTo>
                <a:cubicBezTo>
                  <a:pt x="9741947" y="1822361"/>
                  <a:pt x="7963910" y="1890722"/>
                  <a:pt x="6097526" y="1890722"/>
                </a:cubicBezTo>
                <a:cubicBezTo>
                  <a:pt x="4231142" y="1890722"/>
                  <a:pt x="2453104" y="1822361"/>
                  <a:pt x="835887" y="1698736"/>
                </a:cubicBezTo>
                <a:lnTo>
                  <a:pt x="0" y="1625962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54ED1B7-7DB5-29B2-1930-40899CC19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97"/>
            <a:ext cx="10515600" cy="1273233"/>
          </a:xfrm>
        </p:spPr>
        <p:txBody>
          <a:bodyPr>
            <a:normAutofit/>
          </a:bodyPr>
          <a:lstStyle/>
          <a:p>
            <a:r>
              <a:rPr lang="fr-FR" dirty="0"/>
              <a:t>Pied de page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2C3387C-D24F-4737-8A37-1DC5CFF09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452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3B15B0-819B-C96A-AD7F-9BCCBD1B3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8025"/>
            <a:ext cx="10515600" cy="802385"/>
          </a:xfrm>
        </p:spPr>
        <p:txBody>
          <a:bodyPr>
            <a:normAutofit/>
          </a:bodyPr>
          <a:lstStyle/>
          <a:p>
            <a:r>
              <a:rPr lang="fr-FR" sz="2200" dirty="0"/>
              <a:t>Délier les pieds de pages afin de gérer différemment les numéros de page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456BA687-A042-66D7-7ECC-D656A67AE7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0706" y="3280410"/>
            <a:ext cx="6954220" cy="1457528"/>
          </a:xfrm>
          <a:prstGeom prst="rect">
            <a:avLst/>
          </a:prstGeom>
        </p:spPr>
      </p:pic>
      <p:sp>
        <p:nvSpPr>
          <p:cNvPr id="15" name="Ellipse 14">
            <a:extLst>
              <a:ext uri="{FF2B5EF4-FFF2-40B4-BE49-F238E27FC236}">
                <a16:creationId xmlns:a16="http://schemas.microsoft.com/office/drawing/2014/main" id="{1F8D46FC-DCF8-902F-06E1-3420FF030F0E}"/>
              </a:ext>
            </a:extLst>
          </p:cNvPr>
          <p:cNvSpPr/>
          <p:nvPr/>
        </p:nvSpPr>
        <p:spPr>
          <a:xfrm>
            <a:off x="7201317" y="3291625"/>
            <a:ext cx="1645504" cy="508862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4003A20-B9F9-4C1F-C74D-CE05016F5D28}"/>
              </a:ext>
            </a:extLst>
          </p:cNvPr>
          <p:cNvSpPr/>
          <p:nvPr/>
        </p:nvSpPr>
        <p:spPr>
          <a:xfrm>
            <a:off x="4152312" y="4103251"/>
            <a:ext cx="1645504" cy="508862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963502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29D5AD-8348-4446-B191-6A9B6FE03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A3F395A2-2B64-4749-BD93-2F159C7E1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1899601"/>
          </a:xfrm>
          <a:custGeom>
            <a:avLst/>
            <a:gdLst>
              <a:gd name="connsiteX0" fmla="*/ 0 w 12188952"/>
              <a:gd name="connsiteY0" fmla="*/ 0 h 1899601"/>
              <a:gd name="connsiteX1" fmla="*/ 12188952 w 12188952"/>
              <a:gd name="connsiteY1" fmla="*/ 0 h 1899601"/>
              <a:gd name="connsiteX2" fmla="*/ 12188952 w 12188952"/>
              <a:gd name="connsiteY2" fmla="*/ 1635106 h 1899601"/>
              <a:gd name="connsiteX3" fmla="*/ 11356325 w 12188952"/>
              <a:gd name="connsiteY3" fmla="*/ 1707615 h 1899601"/>
              <a:gd name="connsiteX4" fmla="*/ 6096001 w 12188952"/>
              <a:gd name="connsiteY4" fmla="*/ 1899601 h 1899601"/>
              <a:gd name="connsiteX5" fmla="*/ 835678 w 12188952"/>
              <a:gd name="connsiteY5" fmla="*/ 1707615 h 1899601"/>
              <a:gd name="connsiteX6" fmla="*/ 0 w 12188952"/>
              <a:gd name="connsiteY6" fmla="*/ 1634841 h 189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88952" h="1899601">
                <a:moveTo>
                  <a:pt x="0" y="0"/>
                </a:moveTo>
                <a:lnTo>
                  <a:pt x="12188952" y="0"/>
                </a:lnTo>
                <a:lnTo>
                  <a:pt x="12188952" y="1635106"/>
                </a:lnTo>
                <a:lnTo>
                  <a:pt x="11356325" y="1707615"/>
                </a:lnTo>
                <a:cubicBezTo>
                  <a:pt x="9739512" y="1831240"/>
                  <a:pt x="7961919" y="1899601"/>
                  <a:pt x="6096001" y="1899601"/>
                </a:cubicBezTo>
                <a:cubicBezTo>
                  <a:pt x="4230084" y="1899601"/>
                  <a:pt x="2452490" y="1831240"/>
                  <a:pt x="835678" y="1707615"/>
                </a:cubicBezTo>
                <a:lnTo>
                  <a:pt x="0" y="1634841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5CF0135B-EAB8-4CA0-896C-2D897ECD2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890722"/>
          </a:xfrm>
          <a:custGeom>
            <a:avLst/>
            <a:gdLst>
              <a:gd name="connsiteX0" fmla="*/ 0 w 12192000"/>
              <a:gd name="connsiteY0" fmla="*/ 0 h 1890722"/>
              <a:gd name="connsiteX1" fmla="*/ 12192000 w 12192000"/>
              <a:gd name="connsiteY1" fmla="*/ 0 h 1890722"/>
              <a:gd name="connsiteX2" fmla="*/ 12192000 w 12192000"/>
              <a:gd name="connsiteY2" fmla="*/ 1626227 h 1890722"/>
              <a:gd name="connsiteX3" fmla="*/ 11359165 w 12192000"/>
              <a:gd name="connsiteY3" fmla="*/ 1698736 h 1890722"/>
              <a:gd name="connsiteX4" fmla="*/ 6097526 w 12192000"/>
              <a:gd name="connsiteY4" fmla="*/ 1890722 h 1890722"/>
              <a:gd name="connsiteX5" fmla="*/ 835887 w 12192000"/>
              <a:gd name="connsiteY5" fmla="*/ 1698736 h 1890722"/>
              <a:gd name="connsiteX6" fmla="*/ 0 w 12192000"/>
              <a:gd name="connsiteY6" fmla="*/ 1625962 h 1890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890722">
                <a:moveTo>
                  <a:pt x="0" y="0"/>
                </a:moveTo>
                <a:lnTo>
                  <a:pt x="12192000" y="0"/>
                </a:lnTo>
                <a:lnTo>
                  <a:pt x="12192000" y="1626227"/>
                </a:lnTo>
                <a:lnTo>
                  <a:pt x="11359165" y="1698736"/>
                </a:lnTo>
                <a:cubicBezTo>
                  <a:pt x="9741947" y="1822361"/>
                  <a:pt x="7963910" y="1890722"/>
                  <a:pt x="6097526" y="1890722"/>
                </a:cubicBezTo>
                <a:cubicBezTo>
                  <a:pt x="4231142" y="1890722"/>
                  <a:pt x="2453104" y="1822361"/>
                  <a:pt x="835887" y="1698736"/>
                </a:cubicBezTo>
                <a:lnTo>
                  <a:pt x="0" y="1625962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54ED1B7-7DB5-29B2-1930-40899CC19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97"/>
            <a:ext cx="10515600" cy="1273233"/>
          </a:xfrm>
        </p:spPr>
        <p:txBody>
          <a:bodyPr>
            <a:normAutofit/>
          </a:bodyPr>
          <a:lstStyle/>
          <a:p>
            <a:r>
              <a:rPr lang="fr-FR" dirty="0"/>
              <a:t>Pied de page : ajouter une pagination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2C3387C-D24F-4737-8A37-1DC5CFF09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452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D2C5CB3-AB88-20E8-ADAF-F497AA708F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5711" y="3087900"/>
            <a:ext cx="9297698" cy="3048425"/>
          </a:xfrm>
          <a:prstGeom prst="rect">
            <a:avLst/>
          </a:prstGeom>
        </p:spPr>
      </p:pic>
      <p:sp>
        <p:nvSpPr>
          <p:cNvPr id="15" name="Ellipse 14">
            <a:extLst>
              <a:ext uri="{FF2B5EF4-FFF2-40B4-BE49-F238E27FC236}">
                <a16:creationId xmlns:a16="http://schemas.microsoft.com/office/drawing/2014/main" id="{1F8D46FC-DCF8-902F-06E1-3420FF030F0E}"/>
              </a:ext>
            </a:extLst>
          </p:cNvPr>
          <p:cNvSpPr/>
          <p:nvPr/>
        </p:nvSpPr>
        <p:spPr>
          <a:xfrm>
            <a:off x="8952925" y="3025979"/>
            <a:ext cx="1645504" cy="508862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54003A20-B9F9-4C1F-C74D-CE05016F5D28}"/>
              </a:ext>
            </a:extLst>
          </p:cNvPr>
          <p:cNvSpPr/>
          <p:nvPr/>
        </p:nvSpPr>
        <p:spPr>
          <a:xfrm>
            <a:off x="1226232" y="4305912"/>
            <a:ext cx="1645504" cy="508862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75368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AccentBoxVTI">
  <a:themeElements>
    <a:clrScheme name="AnalogousFromRegularSeedLeftStep">
      <a:dk1>
        <a:srgbClr val="000000"/>
      </a:dk1>
      <a:lt1>
        <a:srgbClr val="FFFFFF"/>
      </a:lt1>
      <a:dk2>
        <a:srgbClr val="2E1B30"/>
      </a:dk2>
      <a:lt2>
        <a:srgbClr val="F0F3F2"/>
      </a:lt2>
      <a:accent1>
        <a:srgbClr val="E7295E"/>
      </a:accent1>
      <a:accent2>
        <a:srgbClr val="D5179B"/>
      </a:accent2>
      <a:accent3>
        <a:srgbClr val="D129E7"/>
      </a:accent3>
      <a:accent4>
        <a:srgbClr val="7117D5"/>
      </a:accent4>
      <a:accent5>
        <a:srgbClr val="372DE7"/>
      </a:accent5>
      <a:accent6>
        <a:srgbClr val="175CD5"/>
      </a:accent6>
      <a:hlink>
        <a:srgbClr val="349C7F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261</Words>
  <Application>Microsoft Office PowerPoint</Application>
  <PresentationFormat>Grand écran</PresentationFormat>
  <Paragraphs>46</Paragraphs>
  <Slides>13</Slides>
  <Notes>3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  <vt:variant>
        <vt:lpstr>Diaporamas personnalisés</vt:lpstr>
      </vt:variant>
      <vt:variant>
        <vt:i4>1</vt:i4>
      </vt:variant>
    </vt:vector>
  </HeadingPairs>
  <TitlesOfParts>
    <vt:vector size="18" baseType="lpstr">
      <vt:lpstr>Arial</vt:lpstr>
      <vt:lpstr>Avenir Next LT Pro</vt:lpstr>
      <vt:lpstr>Calibri</vt:lpstr>
      <vt:lpstr>AccentBoxVTI</vt:lpstr>
      <vt:lpstr>Créer une pagination complexe</vt:lpstr>
      <vt:lpstr>Afficher les informations de mise en page</vt:lpstr>
      <vt:lpstr>Insérer un saut de page</vt:lpstr>
      <vt:lpstr>Ajouter une table des matières</vt:lpstr>
      <vt:lpstr>Diviser un document en sections</vt:lpstr>
      <vt:lpstr>Créer une section</vt:lpstr>
      <vt:lpstr>Pied de page</vt:lpstr>
      <vt:lpstr>Pied de page</vt:lpstr>
      <vt:lpstr>Pied de page : ajouter une pagination</vt:lpstr>
      <vt:lpstr>Modifier le numéro de page</vt:lpstr>
      <vt:lpstr>Créer une table des annexes</vt:lpstr>
      <vt:lpstr>Créer une table des annexes</vt:lpstr>
      <vt:lpstr>Créer une table des annexes</vt:lpstr>
      <vt:lpstr>Diaporama personnalisé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Créer une pagination complexe</dc:title>
  <dc:creator>MEILLAREC Arnaud</dc:creator>
  <cp:lastModifiedBy>MEILLAREC Arnaud</cp:lastModifiedBy>
  <cp:revision>4</cp:revision>
  <dcterms:created xsi:type="dcterms:W3CDTF">2023-04-17T08:57:56Z</dcterms:created>
  <dcterms:modified xsi:type="dcterms:W3CDTF">2023-05-23T12:56:02Z</dcterms:modified>
</cp:coreProperties>
</file>