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0"/>
  </p:notesMasterIdLst>
  <p:sldIdLst>
    <p:sldId id="259" r:id="rId2"/>
    <p:sldId id="257" r:id="rId3"/>
    <p:sldId id="261" r:id="rId4"/>
    <p:sldId id="260" r:id="rId5"/>
    <p:sldId id="275" r:id="rId6"/>
    <p:sldId id="263" r:id="rId7"/>
    <p:sldId id="262" r:id="rId8"/>
    <p:sldId id="277" r:id="rId9"/>
    <p:sldId id="265" r:id="rId10"/>
    <p:sldId id="27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générale" id="{5272DEC5-908C-4A8B-8339-A58DE865320A}">
          <p14:sldIdLst>
            <p14:sldId id="259"/>
            <p14:sldId id="257"/>
            <p14:sldId id="261"/>
            <p14:sldId id="260"/>
            <p14:sldId id="275"/>
          </p14:sldIdLst>
        </p14:section>
        <p14:section name="Création des diapo" id="{D071F820-AD2D-4FC2-AA12-6AC7CE70AC1B}">
          <p14:sldIdLst>
            <p14:sldId id="263"/>
            <p14:sldId id="262"/>
            <p14:sldId id="277"/>
            <p14:sldId id="265"/>
            <p14:sldId id="278"/>
            <p14:sldId id="266"/>
          </p14:sldIdLst>
        </p14:section>
        <p14:section name="Mise en page" id="{234AEDD2-3CC3-49FD-AA72-EC0F9F75A834}">
          <p14:sldIdLst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ILLAREC Arnaud" initials="MA" lastIdx="2" clrIdx="0">
    <p:extLst>
      <p:ext uri="{19B8F6BF-5375-455C-9EA6-DF929625EA0E}">
        <p15:presenceInfo xmlns:p15="http://schemas.microsoft.com/office/powerpoint/2012/main" userId="S::arnaud.meillarec@eduservices.org::664a164e-4d7e-40d3-b217-7f5bf38494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5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15" autoAdjust="0"/>
    <p:restoredTop sz="75139" autoAdjust="0"/>
  </p:normalViewPr>
  <p:slideViewPr>
    <p:cSldViewPr snapToGrid="0">
      <p:cViewPr varScale="1">
        <p:scale>
          <a:sx n="72" d="100"/>
          <a:sy n="72" d="100"/>
        </p:scale>
        <p:origin x="348" y="66"/>
      </p:cViewPr>
      <p:guideLst/>
    </p:cSldViewPr>
  </p:slideViewPr>
  <p:outlineViewPr>
    <p:cViewPr>
      <p:scale>
        <a:sx n="33" d="100"/>
        <a:sy n="33" d="100"/>
      </p:scale>
      <p:origin x="0" y="-35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07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08:40:46.9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4T13:27:00.15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30 1196,'0'-5,"-5"-6,-2-6,1-6,1-8,2-4,1-1,0-4,7 0,11-8,13-6,22-4,16-1,21-5,21-12,6-3,9 2,12 0,17 3,22 5,41 3,22 9,10 14,-8 14,-14 12,-18 9,-18 6,-18 3,-18 6,-21 12,-8 13,-10 10,-11 8,-18 1,-18 1,-7 1,-13-2,-10-6,-6-1,-10 3,-7 7,-7 10,-5 3,-12 10,-10 7,-21 9,-19 13,-29 12,-13-3,-15-1,-12-7,-4-10,-9-8,-5-9,-17-8,-10-7,-10-9,2-14,11-15,11-6,12-7,17-7,10-3,7-3,-7-2,-4 0,6-5,13-7,14-1,17-2,18 0,12 4,14-1,12-4,9-3,16-4,22-2,20-2,22-6,13-2,22 1,27 0,16 2,31 1,44 7,34 7,30 7,17 5,-5 8,-14 10,-26 2,-33 3,-26 0,-22 1,-12 2,5 18,2 8,1 9,-9 2,-9 0,-15-9,-19-9,-19-9,-18-7,-24-6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4T13:27:02.46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2638,'0'-5,"0"-12,0-7,0-5,0-7,10-17,27-20,28-16,22-18,21-20,21-28,14-22,11-15,15-4,17 6,16 11,9 17,12 10,3 18,-3 16,-5 18,-5 22,-5 13,-7 9,-15 9,-18 12,-4 12,5 10,8 8,-2 14,9 20,7 20,1 21,-13 14,-12 12,-25-1,-21 4,-22-6,-18-4,-13-2,-13-1,-11-6,-13-1,-12-9,-8-3,-8 3,-3 0,-6 1,-8 5,-6 8,-5 5,-7-3,-4-6,-5-8,-11 0,-6-8,-8 0,-12-1,-8-2,-4-1,-1-6,5-2,7-10,-3-8,-6-4,-23-7,-23-8,-27-6,-30-5,-38-23,-13-22,-10-34,4-24,24-15,40 7,47 12,42 13,36 15,29 13,24 12,19 8,21 5,29 2,24 1,27 0,33 5,40 5,28 6,17 4,18 9,10 8,15 22,25 20,6 21,4 22,-1 9,-4-2,-15-10,-17-11,-21-14,-24-13,-26-12,-28-14,-33-10,-26-10,-24-5,-16-4,-16-2,-14-1,-14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4T13:27:04.84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197 1889,'0'-5,"0"-7,-5-1,-1-8,-11-5,-1-4,-8-16,-4-20,-2-18,4-14,7-6,7 0,16 4,13 8,23 6,19-3,21-5,16 3,12 7,-3 8,-3 13,5 1,5 2,7-3,10-2,2 2,3 5,-5 9,0 12,-2 12,-3 11,-2 8,8 4,1 8,-1 13,-7 2,-1 18,-5 18,-13 7,-8 4,-11 10,-10 1,-17-3,-18-5,-11 6,-10 4,-7 8,-6 19,-4 19,-1 29,-11 16,-18 19,-13 6,-15-11,-7-13,-7-25,-1-19,-8-16,0-13,-1-18,-1-14,3-8,7-10,4-8,1-6,0-10,9-8,-2-4,-4-3,-7-4,0-3,2-2,3-2,8 0,9-1,-1-4,2-7,1-7,-2-13,3-18,9-23,11-25,10-25,18-26,24-16,22-1,22 9,30 11,26 15,23 17,15 21,4 23,3 12,8 17,2 10,20 6,30 6,15-2,5 2,-1-6,-12-4,-9-6,-7-7,-13-6,-22-1,-27 4,-27 5,-26 4,-25 3,-23 7,-15 3,-10 6,-12 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09:22:40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09:26:34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200 563 24575,'-11'30'0,"1"-8"0,-99 297 0,94-275 0,1-1 0,3 2 0,1 0 0,2 0 0,3 1 0,-1 59 0,5-15 0,9 193 0,-5-250 0,2-1 0,2 1 0,0-1 0,2 0 0,2-1 0,21 45 0,-20-56 0,0-2 0,1 0 0,0 0 0,2-1 0,0-1 0,1 0 0,0-1 0,1-1 0,1-1 0,0 0 0,22 11 0,25 9 0,1-2 0,73 23 0,404 114 0,-413-139 0,0-6 0,176 8 0,525-26 0,-592-8 0,-30-1 0,400-60 0,-504 44 0,-1-5 0,-1-4 0,-1-4 0,-2-5 0,159-85 0,-206 92 0,-1-2 0,-2-2 0,-2-2 0,-1-2 0,62-68 0,-88 84 0,-1-1 0,-2-1 0,0-1 0,-2 0 0,-1-1 0,-1-1 0,-1 0 0,-2-1 0,0 0 0,-2-1 0,-2 0 0,7-50 0,-10-13 0,-3-1 0,-18-131 0,12 194 0,-1 1 0,-2 0 0,0 0 0,-3 1 0,0 0 0,-1 1 0,-2 0 0,-1 1 0,-1 1 0,-2 0 0,0 1 0,-2 1 0,-41-39 0,0 7 0,-2 4 0,-3 2 0,-2 3 0,-75-39 0,31 25 0,-2 6 0,-2 4 0,-3 5 0,-125-30 0,137 50 0,-1 5 0,-1 5 0,0 4 0,-217 6 0,301 7 0,-1 2 0,0 0 0,1 2 0,0 0 0,0 2 0,-38 16 0,47-15 0,0 0 0,1 0 0,1 2 0,0 0 0,0 1 0,1 0 0,0 1 0,0 0 0,2 1 0,-17 24 0,-11 23 0,3 2 0,-46 106 0,-31 142 0,94-246-1365,7-12-5461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02T09:27:07.5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0,'443'19,"185"-4,-410-18,2625 3,-2787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7T08:32:44.285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1,'7'7,"9"2,10 1,-1-3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4T13:25:31.7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1,'309'1,"344"47,-187-7,-346-29,160 35,39 6,25 0,-113-47,-208-6,2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4T13:25:33.7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1,'359'-1,"445"3,-17 58,-177-5,-382-54,-208-2,2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25:49.80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159 1157 24575,'0'0'0,"-4"10"0,-15 15 0,-4 10 0,-11 10 0,2 2 0,6-3 0,7-2 0,20-39 0,-2 1 0,0 0 0,1-1 0,0 1 0,-1 0 0,1 0 0,1-1 0,-1 5 0,1-4 0,0-1 0,0 0 0,1 0 0,-1 1 0,0-1 0,1 0 0,0 0 0,0-1 0,2 4 0,45 37 0,25-7 0,20 4 0,20 4 0,7-2 0,17 4 0,11-3 0,-1-9 0,2-9 0,9-9 0,17-7 0,0-5 0,2-4 0,-5-1 0,-2-6 0,-7-13 0,-18-5 0,-22-4 0,-22-8 0,-25 4 0,-1-4 0,-9 0 0,1-3 0,-2 0 0,-1 2 0,2 9 0,-6 2 0,-8 1 0,10 1 0,-1 0 0,1-2 0,5 0 0,0-1 0,9-6 0,5-18 0,-2-12 0,-60 40 0,36-44 0,-43 43 0,2-1 0,16-41 0,-18 31 0,17-67 0,-22 60 0,5-65 0,-13 78 0,-1-2 0,-7-51 0,4 48 0,-21-68 0,17 81 0,-1-1 0,-1 0 0,-14-24 0,12 32 0,1 0 0,-1 0 0,0 1 0,-25-22 0,19 22 0,0 0 0,-1 2 0,-40-21 0,30 20 0,-1 2 0,-55-15 0,31 14 0,-67-6 0,-94 14 0,-1 23 0,-16 34 0,158-29 0,-77 35 0,-58 39 0,152-65 0,-59 44 0,-23 28 0,32-15 0,29-11 0,23-15 0,21-14 0,15-10 0,12-1 0,12 25 0,10 10 0,18 27 0,11 12 0,21 8 0,27 9 0,-48-85 0,49 46 0,72 37 0,22 4 0,31-11 0,14-9 0,2-14 0,-3-19 0,-12-18 0,-20-13 0,-28-17 0,-22-12 0,-24-3 0,-10-7 0,-14-4 0,-6 3 0,-6-1 0,-4-1 0,-6-2 0,-6-2 0,-1 0 0,2-1 0,9-1 0,9 0 0,-3-1 0,-5 1 0,-8 0 0,-17-6 0,-6 0 0,-16-6 0,-6 1 0,-10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3:25:53.57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710.34717"/>
      <inkml:brushProperty name="anchorY" value="-2525.40942"/>
      <inkml:brushProperty name="scaleFactor" value="0.5"/>
    </inkml:brush>
  </inkml:definitions>
  <inkml:trace contextRef="#ctx0" brushRef="#br0">293 959 24575,'0'0'0,"-10"5"0,-9 7 0,-4 6 0,-5-2 0,-1 10 0,-2 8 0,1 8 0,5 7 0,1 11 0,0 9 0,6 1 0,4 6 0,5-3 0,4 4 0,2-4 0,3-9 0,0 1 0,1 4 0,0 4 0,0-2 0,5 5 0,6 2 0,12 9 0,-1 2 0,-3-4 0,1-5 0,1-8 0,-4-10 0,-4-6 0,-5-8 0,2-7 0,-2 0 0,3-3 0,-1 3 0,3-2 0,-1 15 0,2 4 0,-2 4 0,3-5 0,-3 0 0,-2-7 0,2-6 0,3-6 0,-2-4 0,-2-3 0,2-8 0,-3-1 0,3 0 0,4 1 0,3-4 0,15 0 0,2-3 0,14 1 0,-2-3 0,16-4 0,7 2 0,7-2 0,-1 4 0,8-3 0,19-2 0,19-2 0,29-3 0,26-2 0,33-1 0,17-1 0,4 0 0,3-6 0,-17-7 0,-14 1 0,-24-5 0,-23 2 0,-23-2 0,-9-3 0,-13 3 0,-11 4 0,-2 3 0,0-1 0,9-4 0,15 2 0,21 2 0,-5 4 0,-1-4 0,-12 2 0,-13-4 0,-16 2 0,-3 2 0,11-3 0,10 1 0,5-2 0,-4-5 0,-12 2 0,-14-2 0,-6 3 0,-5 3 0,-6 4 0,-6 4 0,-4 1 0,7 2 0,-1 2 0,21-1 0,9 1 0,10 0 0,11-1 0,2 0 0,-5 1 0,-6-1 0,-9 5 0,-13 1 0,-16 0 0,-16-1 0,-7-2 0,-9-1 0,-7 0 0,-3-2 0,-4 0 0,-1 0 0,0 0 0,-1 0 0,1-12 0,0-12 0,-6-17 0,0-15 0,1-20 0,1-14 0,1-18 0,-4-15 0,1-4 0,-5 4 0,-5 7 0,-4 10 0,-4 13 0,-2 17 0,-1 16 0,-2 8 0,0 4 0,0 5 0,1-1 0,-1-8 0,-5-3 0,-6-14 0,0-3 0,1 7 0,-3 1 0,-3 4 0,1-4 0,-2 0 0,-2 2 0,-9-5 0,-8-17 0,-14 1 0,-17-16 0,-11-6 0,-12 5 0,-5 8 0,-1 10 0,-16 9 0,-16 1 0,-4 11 0,-6 4 0,2 7 0,-13 1 0,-7 7 0,-19 3 0,-11 4 0,-14 3 0,-7 8 0,-14 7 0,0 7 0,-10 4 0,-3 4 0,5 2 0,6 1 0,1 6 0,6 6 0,16 0 0,16 5 0,21-4 0,23-2 0,26-3 0,22-4 0,5 3 0,0 5 0,1-1 0,-17-2 0,-7 9 0,0 4 0,-14 4 0,-7 1 0,-6 8 0,1 0 0,16-5 0,10-8 0,22-7 0,20-7 0,16-5 0,19-2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74D67-34E2-4AB2-B90B-68A459FADC47}" type="datetimeFigureOut">
              <a:rPr lang="fr-FR" smtClean="0"/>
              <a:t>14/11/2022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22D00-6608-45EF-92A8-174480EDC51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679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22D00-6608-45EF-92A8-174480EDC51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8686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22D00-6608-45EF-92A8-174480EDC51E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2660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22D00-6608-45EF-92A8-174480EDC51E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2928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J’ajoute des notes sur le </a:t>
            </a:r>
            <a:r>
              <a:rPr lang="fr-FR" dirty="0" err="1"/>
              <a:t>diaporam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22D00-6608-45EF-92A8-174480EDC51E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4137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Ne pas oublier de leur parler de  Vous pouvez écrire vos notes….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22D00-6608-45EF-92A8-174480EDC51E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1919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Ne pas oublier de leur dire de tester les différents modes de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22D00-6608-45EF-92A8-174480EDC51E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3823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Ne pas oublier de leur dire de tester les différents modes de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22D00-6608-45EF-92A8-174480EDC51E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361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22D00-6608-45EF-92A8-174480EDC51E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372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22D00-6608-45EF-92A8-174480EDC51E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205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22D00-6608-45EF-92A8-174480EDC51E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584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22D00-6608-45EF-92A8-174480EDC51E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741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22D00-6608-45EF-92A8-174480EDC51E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012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22D00-6608-45EF-92A8-174480EDC51E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8708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22D00-6608-45EF-92A8-174480EDC51E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002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22D00-6608-45EF-92A8-174480EDC51E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857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11/14/2022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7.png"/><Relationship Id="rId18" Type="http://schemas.openxmlformats.org/officeDocument/2006/relationships/customXml" Target="../ink/ink9.xml"/><Relationship Id="rId3" Type="http://schemas.openxmlformats.org/officeDocument/2006/relationships/customXml" Target="../ink/ink2.xml"/><Relationship Id="rId21" Type="http://schemas.openxmlformats.org/officeDocument/2006/relationships/image" Target="../media/image31.png"/><Relationship Id="rId7" Type="http://schemas.openxmlformats.org/officeDocument/2006/relationships/image" Target="../media/image190.png"/><Relationship Id="rId12" Type="http://schemas.openxmlformats.org/officeDocument/2006/relationships/customXml" Target="../ink/ink6.xml"/><Relationship Id="rId17" Type="http://schemas.openxmlformats.org/officeDocument/2006/relationships/image" Target="../media/image29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26.png"/><Relationship Id="rId24" Type="http://schemas.openxmlformats.org/officeDocument/2006/relationships/customXml" Target="../ink/ink12.xml"/><Relationship Id="rId5" Type="http://schemas.openxmlformats.org/officeDocument/2006/relationships/image" Target="../media/image25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10" Type="http://schemas.openxmlformats.org/officeDocument/2006/relationships/customXml" Target="../ink/ink5.xml"/><Relationship Id="rId19" Type="http://schemas.openxmlformats.org/officeDocument/2006/relationships/image" Target="../media/image30.png"/><Relationship Id="rId4" Type="http://schemas.openxmlformats.org/officeDocument/2006/relationships/image" Target="../media/image170.PNG"/><Relationship Id="rId9" Type="http://schemas.openxmlformats.org/officeDocument/2006/relationships/image" Target="../media/image200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8A4ECBB-2EF3-4664-8BFF-4900DA7F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fr-FR" sz="3000" dirty="0">
                <a:solidFill>
                  <a:srgbClr val="FFFFFF"/>
                </a:solidFill>
              </a:rPr>
              <a:t>PowerPoint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1CEE099C-F9A7-48A5-BEB0-31DC8D347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fr-FR" dirty="0"/>
              <a:t>Créer une nouvelle présentation</a:t>
            </a:r>
          </a:p>
          <a:p>
            <a:r>
              <a:rPr lang="fr-FR" dirty="0"/>
              <a:t>Insérer du contenu</a:t>
            </a:r>
          </a:p>
          <a:p>
            <a:r>
              <a:rPr lang="fr-FR" dirty="0"/>
              <a:t>Créer des visuels </a:t>
            </a:r>
          </a:p>
          <a:p>
            <a:r>
              <a:rPr lang="fr-FR" dirty="0"/>
              <a:t>Dessiner</a:t>
            </a:r>
          </a:p>
          <a:p>
            <a:r>
              <a:rPr lang="fr-FR" dirty="0"/>
              <a:t>Transitions entre diapositives</a:t>
            </a:r>
          </a:p>
          <a:p>
            <a:r>
              <a:rPr lang="fr-FR" dirty="0"/>
              <a:t>Animations de diapositive</a:t>
            </a:r>
          </a:p>
          <a:p>
            <a:r>
              <a:rPr lang="fr-FR" dirty="0"/>
              <a:t>Lecture du diaporama</a:t>
            </a:r>
          </a:p>
          <a:p>
            <a:r>
              <a:rPr lang="fr-FR" dirty="0"/>
              <a:t>Création de notes</a:t>
            </a:r>
          </a:p>
          <a:p>
            <a:r>
              <a:rPr lang="fr-FR" dirty="0"/>
              <a:t>Modes d’affichage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0257624D-903B-4F1B-8350-7160103F2936}"/>
                  </a:ext>
                </a:extLst>
              </p14:cNvPr>
              <p14:cNvContentPartPr/>
              <p14:nvPr/>
            </p14:nvContentPartPr>
            <p14:xfrm>
              <a:off x="-383166" y="2455937"/>
              <a:ext cx="360" cy="3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0257624D-903B-4F1B-8350-7160103F293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92166" y="244693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549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an : courbé et incliné vers le bas 3">
            <a:extLst>
              <a:ext uri="{FF2B5EF4-FFF2-40B4-BE49-F238E27FC236}">
                <a16:creationId xmlns:a16="http://schemas.microsoft.com/office/drawing/2014/main" id="{7CAE55C7-28D7-EC70-4953-FC5962110D11}"/>
              </a:ext>
            </a:extLst>
          </p:cNvPr>
          <p:cNvSpPr/>
          <p:nvPr/>
        </p:nvSpPr>
        <p:spPr>
          <a:xfrm>
            <a:off x="1602031" y="1595703"/>
            <a:ext cx="9162951" cy="3402325"/>
          </a:xfrm>
          <a:prstGeom prst="ellipseRibbon">
            <a:avLst/>
          </a:prstGeom>
          <a:solidFill>
            <a:srgbClr val="00B0F0"/>
          </a:solidFill>
          <a:ln w="571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/>
              <a:t>Bébé !</a:t>
            </a:r>
          </a:p>
        </p:txBody>
      </p:sp>
    </p:spTree>
    <p:extLst>
      <p:ext uri="{BB962C8B-B14F-4D97-AF65-F5344CB8AC3E}">
        <p14:creationId xmlns:p14="http://schemas.microsoft.com/office/powerpoint/2010/main" val="237638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5AB83-8B4A-4750-91A1-105DD96F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MODIFIer</a:t>
            </a:r>
            <a:r>
              <a:rPr lang="fr-FR" dirty="0"/>
              <a:t> un visuel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4DF6225-91E3-4B87-A57E-C2A259E2E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0" y="2121408"/>
            <a:ext cx="5161788" cy="3787023"/>
          </a:xfrm>
        </p:spPr>
        <p:txBody>
          <a:bodyPr>
            <a:normAutofit/>
          </a:bodyPr>
          <a:lstStyle/>
          <a:p>
            <a:r>
              <a:rPr lang="fr-FR" sz="3200" b="1" dirty="0"/>
              <a:t>Contour -&gt; Epaisseur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42C1D02-3A73-4E5C-89B4-08CD1040B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47" y="1765569"/>
            <a:ext cx="4610802" cy="4851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059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5AB83-8B4A-4750-91A1-105DD96F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DESSINER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141620A9-B6A7-4DD6-B2BC-AB43BA14F9B7}"/>
                  </a:ext>
                </a:extLst>
              </p14:cNvPr>
              <p14:cNvContentPartPr/>
              <p14:nvPr/>
            </p14:nvContentPartPr>
            <p14:xfrm>
              <a:off x="8193858" y="304468"/>
              <a:ext cx="360" cy="3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141620A9-B6A7-4DD6-B2BC-AB43BA14F9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85218" y="29582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A7D2E63F-D05F-4140-A76B-D63C56A7E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66" y="2738745"/>
            <a:ext cx="8009292" cy="16093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Espace réservé du contenu 12">
            <a:extLst>
              <a:ext uri="{FF2B5EF4-FFF2-40B4-BE49-F238E27FC236}">
                <a16:creationId xmlns:a16="http://schemas.microsoft.com/office/drawing/2014/main" id="{D0F0C66D-E9AE-4420-8299-21264AAE9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0" y="2121409"/>
            <a:ext cx="5161788" cy="800212"/>
          </a:xfrm>
        </p:spPr>
        <p:txBody>
          <a:bodyPr>
            <a:normAutofit/>
          </a:bodyPr>
          <a:lstStyle/>
          <a:p>
            <a:r>
              <a:rPr lang="fr-FR" sz="3200" dirty="0"/>
              <a:t>Menu</a:t>
            </a:r>
            <a:r>
              <a:rPr lang="fr-FR" sz="3200" b="1" dirty="0"/>
              <a:t> Dessin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F792827E-BCB6-4F39-9BAA-2AF0E0D76ED6}"/>
                  </a:ext>
                </a:extLst>
              </p14:cNvPr>
              <p14:cNvContentPartPr/>
              <p14:nvPr/>
            </p14:nvContentPartPr>
            <p14:xfrm>
              <a:off x="1147218" y="4896628"/>
              <a:ext cx="1756080" cy="9093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F792827E-BCB6-4F39-9BAA-2AF0E0D76E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8218" y="4887628"/>
                <a:ext cx="1773720" cy="9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F91E2D1F-5ADB-4DAC-8299-ED3CB37BABF1}"/>
                  </a:ext>
                </a:extLst>
              </p14:cNvPr>
              <p14:cNvContentPartPr/>
              <p14:nvPr/>
            </p14:nvContentPartPr>
            <p14:xfrm>
              <a:off x="7471229" y="2620326"/>
              <a:ext cx="1508040" cy="1260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F91E2D1F-5ADB-4DAC-8299-ED3CB37BAB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17229" y="2512326"/>
                <a:ext cx="1615680" cy="22824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Espace réservé du contenu 12">
            <a:extLst>
              <a:ext uri="{FF2B5EF4-FFF2-40B4-BE49-F238E27FC236}">
                <a16:creationId xmlns:a16="http://schemas.microsoft.com/office/drawing/2014/main" id="{844414D4-5F7E-427C-9382-F0F85EB8C541}"/>
              </a:ext>
            </a:extLst>
          </p:cNvPr>
          <p:cNvSpPr txBox="1">
            <a:spLocks/>
          </p:cNvSpPr>
          <p:nvPr/>
        </p:nvSpPr>
        <p:spPr>
          <a:xfrm>
            <a:off x="5966460" y="4704775"/>
            <a:ext cx="5161788" cy="8002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Fonction </a:t>
            </a:r>
            <a:r>
              <a:rPr lang="fr-FR" sz="3200" b="1" dirty="0"/>
              <a:t>Revoir </a:t>
            </a:r>
            <a:r>
              <a:rPr lang="fr-FR" sz="3200" dirty="0"/>
              <a:t>pour visualiser la création des traits</a:t>
            </a:r>
            <a:endParaRPr lang="fr-FR" sz="3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4D1D3BC7-9050-438E-83D8-5B1A3D568DE9}"/>
                  </a:ext>
                </a:extLst>
              </p14:cNvPr>
              <p14:cNvContentPartPr/>
              <p14:nvPr/>
            </p14:nvContentPartPr>
            <p14:xfrm>
              <a:off x="4691597" y="5155908"/>
              <a:ext cx="27000" cy="1224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4D1D3BC7-9050-438E-83D8-5B1A3D568DE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37957" y="5048268"/>
                <a:ext cx="1346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9AA36601-C6C6-4724-B92E-0E7F634B05F2}"/>
                  </a:ext>
                </a:extLst>
              </p14:cNvPr>
              <p14:cNvContentPartPr/>
              <p14:nvPr/>
            </p14:nvContentPartPr>
            <p14:xfrm>
              <a:off x="8322644" y="5423629"/>
              <a:ext cx="997920" cy="94680"/>
            </p14:xfrm>
          </p:contentPart>
        </mc:Choice>
        <mc:Fallback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9AA36601-C6C6-4724-B92E-0E7F634B05F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69004" y="5315989"/>
                <a:ext cx="110556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CEDD0936-9D2F-1E33-4A63-46B0BDA4CAF8}"/>
                  </a:ext>
                </a:extLst>
              </p14:cNvPr>
              <p14:cNvContentPartPr/>
              <p14:nvPr/>
            </p14:nvContentPartPr>
            <p14:xfrm>
              <a:off x="6307004" y="5434069"/>
              <a:ext cx="1019160" cy="42840"/>
            </p14:xfrm>
          </p:contentPart>
        </mc:Choice>
        <mc:Fallback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CEDD0936-9D2F-1E33-4A63-46B0BDA4CAF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53004" y="5326069"/>
                <a:ext cx="11268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6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7ABED842-48FD-2B1D-397B-899D0885E542}"/>
                  </a:ext>
                </a:extLst>
              </p14:cNvPr>
              <p14:cNvContentPartPr/>
              <p14:nvPr/>
            </p14:nvContentPartPr>
            <p14:xfrm>
              <a:off x="2976644" y="5610109"/>
              <a:ext cx="2016000" cy="884880"/>
            </p14:xfrm>
          </p:contentPart>
        </mc:Choice>
        <mc:Fallback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7ABED842-48FD-2B1D-397B-899D0885E54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58644" y="5592109"/>
                <a:ext cx="205164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8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A4742979-1A96-8E61-DC52-C7FE84862052}"/>
                  </a:ext>
                </a:extLst>
              </p14:cNvPr>
              <p14:cNvContentPartPr/>
              <p14:nvPr/>
            </p14:nvContentPartPr>
            <p14:xfrm>
              <a:off x="1006004" y="527629"/>
              <a:ext cx="2829600" cy="1323000"/>
            </p14:xfrm>
          </p:contentPart>
        </mc:Choice>
        <mc:Fallback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A4742979-1A96-8E61-DC52-C7FE8486205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88364" y="509629"/>
                <a:ext cx="2865240" cy="135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e 14">
            <a:extLst>
              <a:ext uri="{FF2B5EF4-FFF2-40B4-BE49-F238E27FC236}">
                <a16:creationId xmlns:a16="http://schemas.microsoft.com/office/drawing/2014/main" id="{48BE40A1-805F-BB16-A977-8B22CB4EEBFE}"/>
              </a:ext>
            </a:extLst>
          </p:cNvPr>
          <p:cNvGrpSpPr/>
          <p:nvPr/>
        </p:nvGrpSpPr>
        <p:grpSpPr>
          <a:xfrm>
            <a:off x="5413124" y="692149"/>
            <a:ext cx="5532480" cy="955440"/>
            <a:chOff x="5413124" y="692149"/>
            <a:chExt cx="5532480" cy="9554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B05519A4-CAF1-641F-A59C-52AB15D347DB}"/>
                    </a:ext>
                  </a:extLst>
                </p14:cNvPr>
                <p14:cNvContentPartPr/>
                <p14:nvPr/>
              </p14:nvContentPartPr>
              <p14:xfrm>
                <a:off x="5413124" y="888709"/>
                <a:ext cx="1935360" cy="758880"/>
              </p14:xfrm>
            </p:contentPart>
          </mc:Choice>
          <mc:Fallback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B05519A4-CAF1-641F-A59C-52AB15D347D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95124" y="781069"/>
                  <a:ext cx="1971000" cy="9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64871490-D3BC-9C54-42D6-08F9651C4EDE}"/>
                    </a:ext>
                  </a:extLst>
                </p14:cNvPr>
                <p14:cNvContentPartPr/>
                <p14:nvPr/>
              </p14:nvContentPartPr>
              <p14:xfrm>
                <a:off x="8177564" y="692149"/>
                <a:ext cx="2768040" cy="949680"/>
              </p14:xfrm>
            </p:contentPart>
          </mc:Choice>
          <mc:Fallback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64871490-D3BC-9C54-42D6-08F9651C4ED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59564" y="584509"/>
                  <a:ext cx="2803680" cy="116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4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4B6A63CA-946F-8C10-48D7-A0B9734BCA65}"/>
                  </a:ext>
                </a:extLst>
              </p14:cNvPr>
              <p14:cNvContentPartPr/>
              <p14:nvPr/>
            </p14:nvContentPartPr>
            <p14:xfrm>
              <a:off x="9031484" y="3029629"/>
              <a:ext cx="1979280" cy="1096560"/>
            </p14:xfrm>
          </p:contentPart>
        </mc:Choice>
        <mc:Fallback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4B6A63CA-946F-8C10-48D7-A0B9734BCA6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013484" y="2921989"/>
                <a:ext cx="2014920" cy="131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507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5AB83-8B4A-4750-91A1-105DD96F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484632"/>
            <a:ext cx="10460513" cy="1609344"/>
          </a:xfrm>
        </p:spPr>
        <p:txBody>
          <a:bodyPr/>
          <a:lstStyle/>
          <a:p>
            <a:r>
              <a:rPr lang="fr-FR" dirty="0"/>
              <a:t>Les transitions entre les diapositives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4DF6225-91E3-4B87-A57E-C2A259E2E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0" y="2121408"/>
            <a:ext cx="5161788" cy="784963"/>
          </a:xfrm>
        </p:spPr>
        <p:txBody>
          <a:bodyPr>
            <a:normAutofit/>
          </a:bodyPr>
          <a:lstStyle/>
          <a:p>
            <a:r>
              <a:rPr lang="fr-FR" sz="3200" dirty="0"/>
              <a:t>Menu </a:t>
            </a:r>
            <a:r>
              <a:rPr lang="fr-FR" sz="3200" b="1" dirty="0"/>
              <a:t>Transition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D723CB-FA40-45C6-AA90-EA8C453A0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52" y="2906371"/>
            <a:ext cx="12461778" cy="11498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023898D-49EA-49EE-A715-B50ECFF06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03" y="5370193"/>
            <a:ext cx="2753109" cy="10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Espace réservé du contenu 12">
            <a:extLst>
              <a:ext uri="{FF2B5EF4-FFF2-40B4-BE49-F238E27FC236}">
                <a16:creationId xmlns:a16="http://schemas.microsoft.com/office/drawing/2014/main" id="{329EA25E-79AC-4A68-8F82-41F02DFA240F}"/>
              </a:ext>
            </a:extLst>
          </p:cNvPr>
          <p:cNvSpPr txBox="1">
            <a:spLocks/>
          </p:cNvSpPr>
          <p:nvPr/>
        </p:nvSpPr>
        <p:spPr>
          <a:xfrm>
            <a:off x="5966460" y="4476097"/>
            <a:ext cx="5161788" cy="78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/>
              <a:t>Appliquer partout</a:t>
            </a:r>
          </a:p>
        </p:txBody>
      </p:sp>
    </p:spTree>
    <p:extLst>
      <p:ext uri="{BB962C8B-B14F-4D97-AF65-F5344CB8AC3E}">
        <p14:creationId xmlns:p14="http://schemas.microsoft.com/office/powerpoint/2010/main" val="239685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5AB83-8B4A-4750-91A1-105DD96F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484632"/>
            <a:ext cx="10460513" cy="1609344"/>
          </a:xfrm>
        </p:spPr>
        <p:txBody>
          <a:bodyPr/>
          <a:lstStyle/>
          <a:p>
            <a:r>
              <a:rPr lang="fr-FR" dirty="0"/>
              <a:t>Les animations de diapositive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4DF6225-91E3-4B87-A57E-C2A259E2E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0" y="2121407"/>
            <a:ext cx="5161788" cy="4468963"/>
          </a:xfrm>
        </p:spPr>
        <p:txBody>
          <a:bodyPr>
            <a:normAutofit fontScale="77500" lnSpcReduction="20000"/>
          </a:bodyPr>
          <a:lstStyle/>
          <a:p>
            <a:r>
              <a:rPr lang="fr-FR" sz="3200" dirty="0"/>
              <a:t>Menu </a:t>
            </a:r>
            <a:r>
              <a:rPr lang="fr-FR" sz="3200" b="1" dirty="0"/>
              <a:t>Animations</a:t>
            </a:r>
          </a:p>
          <a:p>
            <a:r>
              <a:rPr lang="fr-FR" sz="3000" dirty="0"/>
              <a:t>Attention !</a:t>
            </a:r>
          </a:p>
          <a:p>
            <a:r>
              <a:rPr lang="fr-FR" sz="3000" dirty="0"/>
              <a:t>Si les animations peuvent rythmer votre présentation</a:t>
            </a:r>
          </a:p>
          <a:p>
            <a:r>
              <a:rPr lang="fr-FR" sz="3000" dirty="0"/>
              <a:t>L’abus d’animations</a:t>
            </a:r>
          </a:p>
          <a:p>
            <a:r>
              <a:rPr lang="fr-FR" sz="3000" dirty="0"/>
              <a:t>Ou de transitions</a:t>
            </a:r>
          </a:p>
          <a:p>
            <a:r>
              <a:rPr lang="fr-FR" sz="3000" dirty="0"/>
              <a:t>Peut nuire</a:t>
            </a:r>
          </a:p>
          <a:p>
            <a:r>
              <a:rPr lang="fr-FR" sz="3000" dirty="0"/>
              <a:t>Au bon déroulé </a:t>
            </a:r>
          </a:p>
          <a:p>
            <a:r>
              <a:rPr lang="fr-FR" sz="3000" dirty="0"/>
              <a:t>Et à l’attention</a:t>
            </a:r>
          </a:p>
          <a:p>
            <a:r>
              <a:rPr lang="fr-FR" sz="3000" dirty="0"/>
              <a:t>Du public</a:t>
            </a:r>
          </a:p>
          <a:p>
            <a:r>
              <a:rPr lang="fr-FR" sz="3000" dirty="0"/>
              <a:t>N’est-ce pas ? ;-)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108215-0DC5-43B2-8D96-FA2249CE4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24" y="1837498"/>
            <a:ext cx="5573876" cy="844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286C9AC-A36E-4A39-BDE2-AFC02A4B8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998" y="2938097"/>
            <a:ext cx="914528" cy="3696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609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3" grpId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5AB83-8B4A-4750-91A1-105DD96F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484632"/>
            <a:ext cx="10460513" cy="1609344"/>
          </a:xfrm>
        </p:spPr>
        <p:txBody>
          <a:bodyPr/>
          <a:lstStyle/>
          <a:p>
            <a:r>
              <a:rPr lang="fr-FR" dirty="0"/>
              <a:t>Lecture du diaporama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4DF6225-91E3-4B87-A57E-C2A259E2E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0" y="2121407"/>
            <a:ext cx="5161788" cy="934027"/>
          </a:xfrm>
        </p:spPr>
        <p:txBody>
          <a:bodyPr>
            <a:normAutofit/>
          </a:bodyPr>
          <a:lstStyle/>
          <a:p>
            <a:r>
              <a:rPr lang="fr-FR" sz="3200" dirty="0"/>
              <a:t>Menu </a:t>
            </a:r>
            <a:r>
              <a:rPr lang="fr-FR" sz="3200" b="1" dirty="0"/>
              <a:t>Diaporama</a:t>
            </a:r>
          </a:p>
          <a:p>
            <a:endParaRPr lang="fr-FR" sz="3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402F15-9B0D-40FB-B833-DB881FCAE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61" y="2819315"/>
            <a:ext cx="7078063" cy="1219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756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5AB83-8B4A-4750-91A1-105DD96F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484632"/>
            <a:ext cx="10460513" cy="1609344"/>
          </a:xfrm>
        </p:spPr>
        <p:txBody>
          <a:bodyPr/>
          <a:lstStyle/>
          <a:p>
            <a:r>
              <a:rPr lang="fr-FR" dirty="0"/>
              <a:t>Création de notes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4DF6225-91E3-4B87-A57E-C2A259E2E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0" y="2121407"/>
            <a:ext cx="5161788" cy="934027"/>
          </a:xfrm>
        </p:spPr>
        <p:txBody>
          <a:bodyPr>
            <a:normAutofit lnSpcReduction="10000"/>
          </a:bodyPr>
          <a:lstStyle/>
          <a:p>
            <a:r>
              <a:rPr lang="fr-FR" sz="3200" b="1" dirty="0"/>
              <a:t>Affichage -&gt; Page de notes</a:t>
            </a:r>
          </a:p>
          <a:p>
            <a:endParaRPr lang="fr-FR" sz="3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AE140B-97D6-47D1-8CDB-3F5BA0CB9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83" y="3169066"/>
            <a:ext cx="6900163" cy="1036974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AC181B-A320-449C-8E24-8ED38DA4E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942" y="3989172"/>
            <a:ext cx="3924848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9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5AB83-8B4A-4750-91A1-105DD96F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484632"/>
            <a:ext cx="10460513" cy="1609344"/>
          </a:xfrm>
        </p:spPr>
        <p:txBody>
          <a:bodyPr/>
          <a:lstStyle/>
          <a:p>
            <a:r>
              <a:rPr lang="fr-FR" dirty="0"/>
              <a:t>Mode présentateur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4DF6225-91E3-4B87-A57E-C2A259E2E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0" y="2121407"/>
            <a:ext cx="5161788" cy="934027"/>
          </a:xfrm>
        </p:spPr>
        <p:txBody>
          <a:bodyPr>
            <a:normAutofit fontScale="62500" lnSpcReduction="20000"/>
          </a:bodyPr>
          <a:lstStyle/>
          <a:p>
            <a:r>
              <a:rPr lang="fr-FR" sz="3200" dirty="0"/>
              <a:t>Clic droit dans la présentation</a:t>
            </a:r>
          </a:p>
          <a:p>
            <a:r>
              <a:rPr lang="fr-FR" sz="3200" dirty="0"/>
              <a:t>Ou </a:t>
            </a:r>
            <a:r>
              <a:rPr lang="fr-FR" sz="3200" b="1" dirty="0"/>
              <a:t>Diaporama</a:t>
            </a:r>
            <a:r>
              <a:rPr lang="fr-FR" sz="3200" dirty="0"/>
              <a:t> -&gt; Utiliser le mode présentateur</a:t>
            </a:r>
          </a:p>
          <a:p>
            <a:endParaRPr lang="fr-FR" sz="30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C864BA-8E65-444A-A463-E9AD976A1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7" y="2951505"/>
            <a:ext cx="6039693" cy="120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39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5AB83-8B4A-4750-91A1-105DD96F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484632"/>
            <a:ext cx="10460513" cy="1609344"/>
          </a:xfrm>
        </p:spPr>
        <p:txBody>
          <a:bodyPr/>
          <a:lstStyle/>
          <a:p>
            <a:r>
              <a:rPr lang="fr-FR" dirty="0"/>
              <a:t>Mode présentateur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CAD79E-70B9-4797-8B77-B797CD701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40" y="1913691"/>
            <a:ext cx="10644554" cy="469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5AB83-8B4A-4750-91A1-105DD96F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une nouvelle présentation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4DF6225-91E3-4B87-A57E-C2A259E2E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0" y="2121408"/>
            <a:ext cx="5161788" cy="4050792"/>
          </a:xfrm>
        </p:spPr>
        <p:txBody>
          <a:bodyPr>
            <a:normAutofit/>
          </a:bodyPr>
          <a:lstStyle/>
          <a:p>
            <a:r>
              <a:rPr lang="fr-FR" sz="3200" dirty="0"/>
              <a:t>Fichier -&gt; Nouveau</a:t>
            </a:r>
          </a:p>
          <a:p>
            <a:pPr marL="0" indent="0">
              <a:buNone/>
            </a:pPr>
            <a:r>
              <a:rPr lang="fr-FR" sz="3200" dirty="0"/>
              <a:t>Choisir un thème prédéfini ou un présentation blanche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D6406E0-4E3A-4FAE-9639-2CE337AEC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1596"/>
            <a:ext cx="5399482" cy="37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5AB83-8B4A-4750-91A1-105DD96F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Changer de thème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4DF6225-91E3-4B87-A57E-C2A259E2E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10" y="2093976"/>
            <a:ext cx="5161788" cy="598346"/>
          </a:xfrm>
        </p:spPr>
        <p:txBody>
          <a:bodyPr>
            <a:normAutofit/>
          </a:bodyPr>
          <a:lstStyle/>
          <a:p>
            <a:r>
              <a:rPr lang="fr-FR" sz="3200" dirty="0"/>
              <a:t>Menu </a:t>
            </a:r>
            <a:r>
              <a:rPr lang="fr-FR" sz="3200" b="1" dirty="0"/>
              <a:t>Conception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0CC3BD-5DC3-45E9-8F4A-2DF88DA03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10" y="2833604"/>
            <a:ext cx="8145012" cy="1190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94744E3-B218-49C5-85CD-1061E1136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10" y="5356263"/>
            <a:ext cx="6944694" cy="1209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space réservé du contenu 12">
            <a:extLst>
              <a:ext uri="{FF2B5EF4-FFF2-40B4-BE49-F238E27FC236}">
                <a16:creationId xmlns:a16="http://schemas.microsoft.com/office/drawing/2014/main" id="{94C3DAB6-B1EB-4854-9F1D-B447C7FAC82F}"/>
              </a:ext>
            </a:extLst>
          </p:cNvPr>
          <p:cNvSpPr txBox="1">
            <a:spLocks/>
          </p:cNvSpPr>
          <p:nvPr/>
        </p:nvSpPr>
        <p:spPr>
          <a:xfrm>
            <a:off x="218140" y="4718898"/>
            <a:ext cx="6944693" cy="5983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/>
              <a:t>Conception -&gt; Idées de conception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742A59F-4535-436F-89E6-F2D0ED109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1825" y="751623"/>
            <a:ext cx="2600688" cy="61063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164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5AB83-8B4A-4750-91A1-105DD96F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une nouvelle DISPOSITIVE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4DF6225-91E3-4B87-A57E-C2A259E2E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0" y="2121408"/>
            <a:ext cx="5161788" cy="4050792"/>
          </a:xfrm>
        </p:spPr>
        <p:txBody>
          <a:bodyPr>
            <a:normAutofit/>
          </a:bodyPr>
          <a:lstStyle/>
          <a:p>
            <a:r>
              <a:rPr lang="fr-FR" sz="3200" b="1" dirty="0"/>
              <a:t>Accueil -&gt; Nouvelle diapositive</a:t>
            </a:r>
          </a:p>
          <a:p>
            <a:pPr marL="0" indent="0">
              <a:buNone/>
            </a:pPr>
            <a:r>
              <a:rPr lang="fr-FR" sz="3200" dirty="0"/>
              <a:t>Choisir  une organisation de diapositive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71BAF4-1AF5-4E11-84D7-CCE7C9975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37" y="2136510"/>
            <a:ext cx="3430394" cy="4696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19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5AB83-8B4A-4750-91A1-105DD96F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une nouvelle DISPOSITIVE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4DF6225-91E3-4B87-A57E-C2A259E2E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0" y="2121408"/>
            <a:ext cx="5161788" cy="4050792"/>
          </a:xfrm>
        </p:spPr>
        <p:txBody>
          <a:bodyPr>
            <a:normAutofit/>
          </a:bodyPr>
          <a:lstStyle/>
          <a:p>
            <a:r>
              <a:rPr lang="fr-FR" sz="3200" b="1" dirty="0"/>
              <a:t>Accueil -&gt; Nouvelle diapositive</a:t>
            </a:r>
          </a:p>
          <a:p>
            <a:pPr marL="0" indent="0">
              <a:buNone/>
            </a:pPr>
            <a:r>
              <a:rPr lang="fr-FR" sz="3200" dirty="0"/>
              <a:t>Choisir  une organisation de diapositive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71BAF4-1AF5-4E11-84D7-CCE7C9975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37" y="2136510"/>
            <a:ext cx="3430394" cy="4696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223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5AB83-8B4A-4750-91A1-105DD96F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DUPLIQUER UNE DIAPOSITIVE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4DF6225-91E3-4B87-A57E-C2A259E2E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0" y="2121408"/>
            <a:ext cx="5161788" cy="4050792"/>
          </a:xfrm>
        </p:spPr>
        <p:txBody>
          <a:bodyPr>
            <a:normAutofit/>
          </a:bodyPr>
          <a:lstStyle/>
          <a:p>
            <a:r>
              <a:rPr lang="fr-FR" sz="3200" b="1" dirty="0"/>
              <a:t>Clic droit </a:t>
            </a:r>
            <a:r>
              <a:rPr lang="fr-FR" sz="3200" dirty="0"/>
              <a:t>sur la  miniature de la diapositive -&gt; </a:t>
            </a:r>
            <a:r>
              <a:rPr lang="fr-FR" sz="3200" b="1" dirty="0"/>
              <a:t>Dupliquer</a:t>
            </a:r>
          </a:p>
          <a:p>
            <a:pPr marL="0" indent="0">
              <a:buNone/>
            </a:pPr>
            <a:r>
              <a:rPr lang="fr-FR" sz="3200" dirty="0"/>
              <a:t>Pour conserver une conception de diapositive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449684C-E9E4-4BDA-A625-D2EFBED2C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22" y="2161615"/>
            <a:ext cx="4601217" cy="40105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497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5AB83-8B4A-4750-91A1-105DD96F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Insérer du Contenu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4DF6225-91E3-4B87-A57E-C2A259E2E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0" y="2121408"/>
            <a:ext cx="5161788" cy="3787023"/>
          </a:xfrm>
        </p:spPr>
        <p:txBody>
          <a:bodyPr>
            <a:normAutofit/>
          </a:bodyPr>
          <a:lstStyle/>
          <a:p>
            <a:r>
              <a:rPr lang="fr-FR" sz="3200" b="1" dirty="0"/>
              <a:t>Insertion -&gt; Insérer une image</a:t>
            </a:r>
          </a:p>
          <a:p>
            <a:r>
              <a:rPr lang="fr-FR" sz="3200" b="1" dirty="0"/>
              <a:t>Clic droit </a:t>
            </a:r>
            <a:r>
              <a:rPr lang="fr-FR" sz="3200" dirty="0"/>
              <a:t>sur l’image -&gt; </a:t>
            </a:r>
            <a:r>
              <a:rPr lang="fr-FR" sz="3200" b="1" dirty="0"/>
              <a:t>Style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89337E-60B9-4DB5-8F48-BC1DFDBA0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-283" b="-1"/>
          <a:stretch/>
        </p:blipFill>
        <p:spPr>
          <a:xfrm>
            <a:off x="488026" y="2121409"/>
            <a:ext cx="4499610" cy="2181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9DEAEF9-24F0-4F8B-8A37-75B9EA3D0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027" y="4302937"/>
            <a:ext cx="3127946" cy="2409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2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C6C96699-991E-415A-9C97-F9467C32C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9759">
            <a:off x="4804426" y="3802900"/>
            <a:ext cx="4906060" cy="16290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530443-8D86-4EB1-94F5-B0E445D0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Positions relatives des images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56A7773-A137-4BE4-A947-03A6980B2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53" y="4478746"/>
            <a:ext cx="5249008" cy="1305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D761628-C12E-4C71-87B5-3C11143BC0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7" t="1310" r="3388" b="-1"/>
          <a:stretch/>
        </p:blipFill>
        <p:spPr>
          <a:xfrm>
            <a:off x="2048933" y="2827866"/>
            <a:ext cx="8026400" cy="1928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B96CDC8D-025A-4E63-8A20-568BA351A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28533" y="1870764"/>
            <a:ext cx="7741581" cy="1580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517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5AB83-8B4A-4750-91A1-105DD96F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des visuels 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4DF6225-91E3-4B87-A57E-C2A259E2E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60" y="2121408"/>
            <a:ext cx="5161788" cy="3787023"/>
          </a:xfrm>
        </p:spPr>
        <p:txBody>
          <a:bodyPr>
            <a:normAutofit/>
          </a:bodyPr>
          <a:lstStyle/>
          <a:p>
            <a:r>
              <a:rPr lang="fr-FR" sz="3200" b="1" dirty="0"/>
              <a:t>Insertion -&gt; Formes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10A5DD-0068-4258-AF31-16D0C9F36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16" y="1934705"/>
            <a:ext cx="4953691" cy="2829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832420-F30A-4938-A5F0-BA5F0288CC96}"/>
              </a:ext>
            </a:extLst>
          </p:cNvPr>
          <p:cNvSpPr/>
          <p:nvPr/>
        </p:nvSpPr>
        <p:spPr>
          <a:xfrm>
            <a:off x="6044769" y="3227840"/>
            <a:ext cx="3071447" cy="140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Test de forme</a:t>
            </a:r>
          </a:p>
        </p:txBody>
      </p:sp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A503DCFB-3675-423F-A1F4-C2115FB0A4FF}"/>
              </a:ext>
            </a:extLst>
          </p:cNvPr>
          <p:cNvSpPr/>
          <p:nvPr/>
        </p:nvSpPr>
        <p:spPr>
          <a:xfrm>
            <a:off x="9439816" y="5531005"/>
            <a:ext cx="1214195" cy="101476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3FF7B02-2789-42E1-B656-263122E9D181}"/>
              </a:ext>
            </a:extLst>
          </p:cNvPr>
          <p:cNvCxnSpPr>
            <a:stCxn id="5" idx="2"/>
          </p:cNvCxnSpPr>
          <p:nvPr/>
        </p:nvCxnSpPr>
        <p:spPr>
          <a:xfrm>
            <a:off x="7580493" y="4634609"/>
            <a:ext cx="2139746" cy="1432503"/>
          </a:xfrm>
          <a:prstGeom prst="straightConnector1">
            <a:avLst/>
          </a:prstGeom>
          <a:ln w="57150">
            <a:solidFill>
              <a:srgbClr val="855D5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04C49CC-1E16-4F04-8DF7-5E860B30E23F}"/>
              </a:ext>
            </a:extLst>
          </p:cNvPr>
          <p:cNvSpPr/>
          <p:nvPr/>
        </p:nvSpPr>
        <p:spPr>
          <a:xfrm>
            <a:off x="2814638" y="5257800"/>
            <a:ext cx="2677585" cy="6411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Graphique 10" descr="Temple asiatique contour">
            <a:extLst>
              <a:ext uri="{FF2B5EF4-FFF2-40B4-BE49-F238E27FC236}">
                <a16:creationId xmlns:a16="http://schemas.microsoft.com/office/drawing/2014/main" id="{634AFC27-BC89-463F-B1DF-CBE4D84E4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2618" y="-208654"/>
            <a:ext cx="2274513" cy="2274513"/>
          </a:xfrm>
          <a:prstGeom prst="rect">
            <a:avLst/>
          </a:prstGeom>
        </p:spPr>
      </p:pic>
      <p:pic>
        <p:nvPicPr>
          <p:cNvPr id="14" name="Graphique 13" descr="Baby bottle contour">
            <a:extLst>
              <a:ext uri="{FF2B5EF4-FFF2-40B4-BE49-F238E27FC236}">
                <a16:creationId xmlns:a16="http://schemas.microsoft.com/office/drawing/2014/main" id="{A518874F-F0FA-4195-BDA6-1207C073B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7691" y="5182742"/>
            <a:ext cx="1363023" cy="1363023"/>
          </a:xfrm>
          <a:prstGeom prst="rect">
            <a:avLst/>
          </a:prstGeom>
        </p:spPr>
      </p:pic>
      <p:sp>
        <p:nvSpPr>
          <p:cNvPr id="17" name="Bulle narrative : ronde 16">
            <a:extLst>
              <a:ext uri="{FF2B5EF4-FFF2-40B4-BE49-F238E27FC236}">
                <a16:creationId xmlns:a16="http://schemas.microsoft.com/office/drawing/2014/main" id="{96CDA7F5-3AFF-4111-9202-D5A9992427FE}"/>
              </a:ext>
            </a:extLst>
          </p:cNvPr>
          <p:cNvSpPr/>
          <p:nvPr/>
        </p:nvSpPr>
        <p:spPr>
          <a:xfrm>
            <a:off x="10229405" y="3311534"/>
            <a:ext cx="1685260" cy="1406769"/>
          </a:xfrm>
          <a:prstGeom prst="wedgeEllipseCallout">
            <a:avLst>
              <a:gd name="adj1" fmla="val -144073"/>
              <a:gd name="adj2" fmla="val 16439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DFEB133-CFF4-486D-8428-6D5CECBC7E00}"/>
              </a:ext>
            </a:extLst>
          </p:cNvPr>
          <p:cNvSpPr txBox="1"/>
          <p:nvPr/>
        </p:nvSpPr>
        <p:spPr>
          <a:xfrm>
            <a:off x="10429875" y="3763107"/>
            <a:ext cx="144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bonjour</a:t>
            </a:r>
          </a:p>
        </p:txBody>
      </p:sp>
      <p:sp>
        <p:nvSpPr>
          <p:cNvPr id="12" name="Flèche : gauche 11">
            <a:extLst>
              <a:ext uri="{FF2B5EF4-FFF2-40B4-BE49-F238E27FC236}">
                <a16:creationId xmlns:a16="http://schemas.microsoft.com/office/drawing/2014/main" id="{F7CF529A-1532-4D6F-A137-87A7928D7C9F}"/>
              </a:ext>
            </a:extLst>
          </p:cNvPr>
          <p:cNvSpPr/>
          <p:nvPr/>
        </p:nvSpPr>
        <p:spPr>
          <a:xfrm rot="19481267">
            <a:off x="5650982" y="5078612"/>
            <a:ext cx="1624422" cy="4580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xplosion : 8 points 14">
            <a:extLst>
              <a:ext uri="{FF2B5EF4-FFF2-40B4-BE49-F238E27FC236}">
                <a16:creationId xmlns:a16="http://schemas.microsoft.com/office/drawing/2014/main" id="{BD09C3DB-9AA2-44FC-BD24-6ABE5247EDC1}"/>
              </a:ext>
            </a:extLst>
          </p:cNvPr>
          <p:cNvSpPr/>
          <p:nvPr/>
        </p:nvSpPr>
        <p:spPr>
          <a:xfrm>
            <a:off x="5502991" y="1223735"/>
            <a:ext cx="3217766" cy="2601441"/>
          </a:xfrm>
          <a:prstGeom prst="irregularSeal1">
            <a:avLst/>
          </a:prstGeom>
          <a:solidFill>
            <a:srgbClr val="FFFF00"/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BANG !</a:t>
            </a:r>
          </a:p>
        </p:txBody>
      </p: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F3FFE1F7-508E-A6FC-F102-136906DB6D57}"/>
              </a:ext>
            </a:extLst>
          </p:cNvPr>
          <p:cNvSpPr/>
          <p:nvPr/>
        </p:nvSpPr>
        <p:spPr>
          <a:xfrm>
            <a:off x="2629474" y="4475928"/>
            <a:ext cx="1747332" cy="143250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2967C28B-56FF-2426-3472-9E937F625C70}"/>
              </a:ext>
            </a:extLst>
          </p:cNvPr>
          <p:cNvSpPr/>
          <p:nvPr/>
        </p:nvSpPr>
        <p:spPr>
          <a:xfrm>
            <a:off x="7801179" y="694465"/>
            <a:ext cx="1525210" cy="704928"/>
          </a:xfrm>
          <a:prstGeom prst="wedgeRoundRect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Coucou</a:t>
            </a:r>
          </a:p>
        </p:txBody>
      </p:sp>
    </p:spTree>
    <p:extLst>
      <p:ext uri="{BB962C8B-B14F-4D97-AF65-F5344CB8AC3E}">
        <p14:creationId xmlns:p14="http://schemas.microsoft.com/office/powerpoint/2010/main" val="163293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564</TotalTime>
  <Words>278</Words>
  <Application>Microsoft Office PowerPoint</Application>
  <PresentationFormat>Grand écran</PresentationFormat>
  <Paragraphs>82</Paragraphs>
  <Slides>18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Calibri</vt:lpstr>
      <vt:lpstr>Rockwell</vt:lpstr>
      <vt:lpstr>Rockwell Condensed</vt:lpstr>
      <vt:lpstr>Rockwell Extra Bold</vt:lpstr>
      <vt:lpstr>Wingdings</vt:lpstr>
      <vt:lpstr>Type de bois</vt:lpstr>
      <vt:lpstr>PowerPoint</vt:lpstr>
      <vt:lpstr>Créer une nouvelle présentation</vt:lpstr>
      <vt:lpstr>Changer de thème</vt:lpstr>
      <vt:lpstr>Créer une nouvelle DISPOSITIVE</vt:lpstr>
      <vt:lpstr>Créer une nouvelle DISPOSITIVE</vt:lpstr>
      <vt:lpstr>DUPLIQUER UNE DIAPOSITIVE</vt:lpstr>
      <vt:lpstr>Insérer du Contenu</vt:lpstr>
      <vt:lpstr>Positions relatives des images</vt:lpstr>
      <vt:lpstr>Créer des visuels </vt:lpstr>
      <vt:lpstr>Présentation PowerPoint</vt:lpstr>
      <vt:lpstr>MODIFIer un visuel</vt:lpstr>
      <vt:lpstr>DESSINER</vt:lpstr>
      <vt:lpstr>Les transitions entre les diapositives</vt:lpstr>
      <vt:lpstr>Les animations de diapositive</vt:lpstr>
      <vt:lpstr>Lecture du diaporama</vt:lpstr>
      <vt:lpstr>Création de notes</vt:lpstr>
      <vt:lpstr>Mode présentateur</vt:lpstr>
      <vt:lpstr>Mode présentateur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CréeZ un fichier powerpoint</dc:title>
  <dc:creator>MEILLAREC Arnaud</dc:creator>
  <cp:lastModifiedBy>MEILLAREC Arnaud</cp:lastModifiedBy>
  <cp:revision>17</cp:revision>
  <dcterms:created xsi:type="dcterms:W3CDTF">2021-10-26T12:34:55Z</dcterms:created>
  <dcterms:modified xsi:type="dcterms:W3CDTF">2022-11-14T13:46:48Z</dcterms:modified>
</cp:coreProperties>
</file>