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C13BE9-85BF-7D6E-999F-EC982C2FDD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C5D3A09-A562-D679-D2B7-0C07D5F87A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81E2E2-F9B2-8A5F-FE32-39C6839CD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AD5C-ECCF-4FE6-A90E-1A5AC991E6C7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E5CAA8-0D5D-FE03-771A-50E310E9C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1B5F50-81A9-94D5-B500-B8079AF0B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257C6-7E09-420D-BBEA-C30F692E0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963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218314-3CAB-ADF1-90F8-A76B0788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EB33D89-8178-E7FA-73EE-45BF1FA89B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926720-6445-6B0A-D972-EA4ED8F0B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AD5C-ECCF-4FE6-A90E-1A5AC991E6C7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9BE93-C2C5-A78D-E796-BAB4959D4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387284-BB2C-F192-A559-B4F407537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257C6-7E09-420D-BBEA-C30F692E0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83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38621CE-2B9F-5546-326C-2BEB734AF6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AE864A8-205D-5951-E3C7-E6D14F2511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077400-AE54-52C6-000C-C478F6FD0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AD5C-ECCF-4FE6-A90E-1A5AC991E6C7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797EB0-36C3-BD04-715D-1D1914C8A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B9EFB3-756B-1E38-D671-22EDE81DB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257C6-7E09-420D-BBEA-C30F692E0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8292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2E2943-35E9-D442-0C86-B226E73B0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EFE70F-D67F-6BD0-900C-D08AF9BD7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ECF942-3BB8-8B9A-F628-AAA627495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AD5C-ECCF-4FE6-A90E-1A5AC991E6C7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C83578-2478-1F02-A4FB-9CDD9C2C4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365851-AA01-C6DF-DDF6-55C246A5A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257C6-7E09-420D-BBEA-C30F692E0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4045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3726CF-1163-6D34-CF7A-F4AB52BB1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8C4DB9D-E6CF-4E22-E2B1-B098F2A128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8AE2FA-7930-7EF4-439C-D28C66C0E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AD5C-ECCF-4FE6-A90E-1A5AC991E6C7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1FD5601-EE85-81F8-4E04-51DC8E26F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7514D4-420E-93A9-6ABF-A72AF3C8B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257C6-7E09-420D-BBEA-C30F692E0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4630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4D93E0-EB26-FDC7-164F-AA002E195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AC756D-C8AC-C3D8-57D2-AB893B5439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B1B79D0-A054-8AD1-2B92-A4F7159AF2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83D26F4-DDB5-A49A-1D91-66DF531C0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AD5C-ECCF-4FE6-A90E-1A5AC991E6C7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B1CDD34-EB36-D228-9766-D01D372BE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5CE0DC2-AF61-20E4-A8A6-0324F52C0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257C6-7E09-420D-BBEA-C30F692E0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497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3B2D7E-7421-0AA9-A949-E5C789B4F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24676B-E898-A4B9-B121-00146A2A9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82BE669-4C79-57EA-DF3E-E97475ECE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1C0D84D-FCF6-1610-FDA9-16629AAF72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4DF05A7-3317-8F4B-93D7-F625D91861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19BBC8B-D1CE-86AE-832A-ED593F367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AD5C-ECCF-4FE6-A90E-1A5AC991E6C7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61E977E-57DF-370E-2808-80A26483C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C1A3B3A-8F93-7562-EF74-F64652BFE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257C6-7E09-420D-BBEA-C30F692E0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953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D13D9-5687-3C9E-3AF5-5B53203A2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D6AB9AE-9763-1694-EE80-ADEC8F152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AD5C-ECCF-4FE6-A90E-1A5AC991E6C7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137AA64-9F26-25CD-190F-47B4CB822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3898978-F5E9-DDD2-2DCE-5AB7424F2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257C6-7E09-420D-BBEA-C30F692E0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1835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FE6B129-059D-267B-5B37-68407AD47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AD5C-ECCF-4FE6-A90E-1A5AC991E6C7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CFBCDB2-71DA-79FD-4C23-273B79A19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E25FC07-4223-3883-3D10-D30EAF456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257C6-7E09-420D-BBEA-C30F692E0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9437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4FBE9E-361D-B2CA-52A9-D7F534DEE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088919-3DC9-526E-3698-7BAF31C19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D73F9D-0E52-B78E-4A58-48C45BEC8A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B11CDDD-2A87-E97A-F2B2-228EB9E46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AD5C-ECCF-4FE6-A90E-1A5AC991E6C7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8A34F3D-5B02-585C-508F-1AEBB4CF5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3163DC1-6A29-09B4-3CEF-4AEF52BDA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257C6-7E09-420D-BBEA-C30F692E0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9035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0338E4-A9D3-9691-DDCD-ECECCD945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226E660-642B-CE5C-BD02-E1C14F4E08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D2678C-BBB6-1F09-5B9D-205900D305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9F46444-E2D8-9F13-5DF4-C5D826FA2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AD5C-ECCF-4FE6-A90E-1A5AC991E6C7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C766D01-18E0-83BE-9DC8-8528303B3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A900DBC-3E51-335B-AF8B-F4B9A6318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257C6-7E09-420D-BBEA-C30F692E0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4437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BBCB70F-CE35-9D65-6D22-1280A3E7F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1E4AF3-05D5-C71A-67BE-6FAA552DEE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DBCF92-B4E6-50A0-732E-B2FFE3A396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BAD5C-ECCF-4FE6-A90E-1A5AC991E6C7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6D6009-0AD4-32CB-A9A3-6CD0F5488F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A1FF35-77F7-6CD5-3473-41810DADC0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257C6-7E09-420D-BBEA-C30F692E0D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008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F4597A-5F6D-C7FF-2B4E-5E1CE845C52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403" r="26170" b="687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F2E5A1F-59B1-04C8-EC21-7BF2F77A0E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fr-FR" sz="4800"/>
              <a:t>Publipostage sous Word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DADB9E8-F7DF-03B9-9CEB-9402807388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fr-FR" sz="2000" dirty="0"/>
              <a:t>Importer des données Excel dans un document Word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14366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1F62ABF-D62D-F1FD-5D96-2DA3D5625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5" y="639520"/>
            <a:ext cx="3774809" cy="1719072"/>
          </a:xfrm>
        </p:spPr>
        <p:txBody>
          <a:bodyPr anchor="b">
            <a:normAutofit/>
          </a:bodyPr>
          <a:lstStyle/>
          <a:p>
            <a:r>
              <a:rPr lang="fr-FR" sz="5400" dirty="0"/>
              <a:t>Sélectionner une liste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23697A-AE37-DEB1-0CD3-DA5BF420A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208"/>
            <a:ext cx="3429000" cy="3410712"/>
          </a:xfrm>
        </p:spPr>
        <p:txBody>
          <a:bodyPr anchor="t">
            <a:normAutofit/>
          </a:bodyPr>
          <a:lstStyle/>
          <a:p>
            <a:r>
              <a:rPr lang="fr-FR" sz="2200" dirty="0"/>
              <a:t>Connectez votre document Word à votre base de données Excel </a:t>
            </a:r>
          </a:p>
          <a:p>
            <a:r>
              <a:rPr lang="fr-FR" sz="2200" dirty="0"/>
              <a:t>Publipostage -&gt; Sélection des destinataires -&gt; Utiliser une liste existante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18267FF-83FF-106D-5FFC-917BECD5A5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4296" y="1647904"/>
            <a:ext cx="6903720" cy="3562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990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1F62ABF-D62D-F1FD-5D96-2DA3D5625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5" y="639520"/>
            <a:ext cx="3739183" cy="1719072"/>
          </a:xfrm>
        </p:spPr>
        <p:txBody>
          <a:bodyPr anchor="b">
            <a:normAutofit/>
          </a:bodyPr>
          <a:lstStyle/>
          <a:p>
            <a:r>
              <a:rPr lang="fr-FR" sz="5400" dirty="0"/>
              <a:t>Sélectionner un champ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23697A-AE37-DEB1-0CD3-DA5BF420A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208"/>
            <a:ext cx="3429000" cy="3410712"/>
          </a:xfrm>
        </p:spPr>
        <p:txBody>
          <a:bodyPr anchor="t">
            <a:normAutofit/>
          </a:bodyPr>
          <a:lstStyle/>
          <a:p>
            <a:r>
              <a:rPr lang="fr-FR" sz="2200" dirty="0"/>
              <a:t>Ajoutez les champs de fusion dans votre document Word de publipostage</a:t>
            </a:r>
          </a:p>
          <a:p>
            <a:r>
              <a:rPr lang="fr-FR" sz="2200" dirty="0"/>
              <a:t>Insérer un champ de fusion -&gt; Nom du champ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D7D01C6-C872-A45F-6516-01D7297B72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4296" y="803750"/>
            <a:ext cx="6903720" cy="525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120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1F62ABF-D62D-F1FD-5D96-2DA3D5625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5" y="639520"/>
            <a:ext cx="3739183" cy="1719072"/>
          </a:xfrm>
        </p:spPr>
        <p:txBody>
          <a:bodyPr anchor="b">
            <a:normAutofit/>
          </a:bodyPr>
          <a:lstStyle/>
          <a:p>
            <a:r>
              <a:rPr lang="fr-FR" sz="5400" dirty="0"/>
              <a:t>Aperçu des résultats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23697A-AE37-DEB1-0CD3-DA5BF420A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208"/>
            <a:ext cx="3429000" cy="3410712"/>
          </a:xfrm>
        </p:spPr>
        <p:txBody>
          <a:bodyPr anchor="t">
            <a:normAutofit/>
          </a:bodyPr>
          <a:lstStyle/>
          <a:p>
            <a:r>
              <a:rPr lang="fr-FR" sz="2200" dirty="0"/>
              <a:t>Pour visualiser votre document de publipostage avec les données importée, cliquez sur Aperçu des résultats</a:t>
            </a:r>
          </a:p>
          <a:p>
            <a:r>
              <a:rPr lang="fr-FR" sz="2200" dirty="0"/>
              <a:t>Naviguez dans les lignes de votre base de données grâce aux flèches bleues</a:t>
            </a:r>
          </a:p>
        </p:txBody>
      </p:sp>
      <p:pic>
        <p:nvPicPr>
          <p:cNvPr id="4" name="Espace réservé du contenu 4">
            <a:extLst>
              <a:ext uri="{FF2B5EF4-FFF2-40B4-BE49-F238E27FC236}">
                <a16:creationId xmlns:a16="http://schemas.microsoft.com/office/drawing/2014/main" id="{6F5A75D7-F4AF-2CED-9172-6412CC5F64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7662" y="803840"/>
            <a:ext cx="5611210" cy="2903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130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1F62ABF-D62D-F1FD-5D96-2DA3D5625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5" y="639520"/>
            <a:ext cx="3739183" cy="1719072"/>
          </a:xfrm>
        </p:spPr>
        <p:txBody>
          <a:bodyPr anchor="b">
            <a:normAutofit/>
          </a:bodyPr>
          <a:lstStyle/>
          <a:p>
            <a:r>
              <a:rPr lang="fr-FR" sz="5400" dirty="0"/>
              <a:t>Expédition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23697A-AE37-DEB1-0CD3-DA5BF420A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807208"/>
            <a:ext cx="3429000" cy="3410712"/>
          </a:xfrm>
        </p:spPr>
        <p:txBody>
          <a:bodyPr anchor="t">
            <a:normAutofit/>
          </a:bodyPr>
          <a:lstStyle/>
          <a:p>
            <a:r>
              <a:rPr lang="fr-FR" sz="2200" dirty="0"/>
              <a:t>Imprimez les documents ou envoyez les emails personnalisés</a:t>
            </a:r>
          </a:p>
          <a:p>
            <a:r>
              <a:rPr lang="fr-FR" sz="2200" dirty="0"/>
              <a:t>Terminer et fusionner -&gt; Imprimer les documents…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1FFE5FD-19D5-D784-BC46-4BCE57954F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3214" y="2227566"/>
            <a:ext cx="5353797" cy="189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0996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106</Words>
  <Application>Microsoft Office PowerPoint</Application>
  <PresentationFormat>Grand écran</PresentationFormat>
  <Paragraphs>14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Publipostage sous Word</vt:lpstr>
      <vt:lpstr>Sélectionner une liste</vt:lpstr>
      <vt:lpstr>Sélectionner un champ</vt:lpstr>
      <vt:lpstr>Aperçu des résultats</vt:lpstr>
      <vt:lpstr>Expédition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Publipostage sous Word</dc:title>
  <dc:creator>MEILLAREC Arnaud</dc:creator>
  <cp:lastModifiedBy>MEILLAREC Arnaud</cp:lastModifiedBy>
  <cp:revision>4</cp:revision>
  <dcterms:created xsi:type="dcterms:W3CDTF">2023-05-24T08:28:06Z</dcterms:created>
  <dcterms:modified xsi:type="dcterms:W3CDTF">2023-05-24T09:34:15Z</dcterms:modified>
</cp:coreProperties>
</file>