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1.xml" ContentType="application/vnd.openxmlformats-officedocument.presentationml.notesSlide+xml"/>
  <Override PartName="/ppt/ink/ink31.xml" ContentType="application/inkml+xml"/>
  <Override PartName="/ppt/ink/ink32.xml" ContentType="application/inkml+xml"/>
  <Override PartName="/ppt/ink/ink3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29"/>
  </p:notesMasterIdLst>
  <p:handoutMasterIdLst>
    <p:handoutMasterId r:id="rId30"/>
  </p:handoutMasterIdLst>
  <p:sldIdLst>
    <p:sldId id="257" r:id="rId2"/>
    <p:sldId id="312" r:id="rId3"/>
    <p:sldId id="287" r:id="rId4"/>
    <p:sldId id="304" r:id="rId5"/>
    <p:sldId id="288" r:id="rId6"/>
    <p:sldId id="311" r:id="rId7"/>
    <p:sldId id="315" r:id="rId8"/>
    <p:sldId id="324" r:id="rId9"/>
    <p:sldId id="314" r:id="rId10"/>
    <p:sldId id="328" r:id="rId11"/>
    <p:sldId id="318" r:id="rId12"/>
    <p:sldId id="303" r:id="rId13"/>
    <p:sldId id="316" r:id="rId14"/>
    <p:sldId id="289" r:id="rId15"/>
    <p:sldId id="326" r:id="rId16"/>
    <p:sldId id="330" r:id="rId17"/>
    <p:sldId id="327" r:id="rId18"/>
    <p:sldId id="294" r:id="rId19"/>
    <p:sldId id="322" r:id="rId20"/>
    <p:sldId id="329" r:id="rId21"/>
    <p:sldId id="319" r:id="rId22"/>
    <p:sldId id="320" r:id="rId23"/>
    <p:sldId id="325" r:id="rId24"/>
    <p:sldId id="290" r:id="rId25"/>
    <p:sldId id="305" r:id="rId26"/>
    <p:sldId id="317" r:id="rId27"/>
    <p:sldId id="323" r:id="rId28"/>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9095B4CC-8D82-441A-9AB9-8FAD1B3A339D}">
          <p14:sldIdLst>
            <p14:sldId id="257"/>
          </p14:sldIdLst>
        </p14:section>
        <p14:section name="Gestion des styles" id="{1B5CC818-FC1F-4096-BE2A-4FA73722D433}">
          <p14:sldIdLst>
            <p14:sldId id="312"/>
            <p14:sldId id="287"/>
            <p14:sldId id="304"/>
            <p14:sldId id="288"/>
            <p14:sldId id="311"/>
            <p14:sldId id="315"/>
            <p14:sldId id="324"/>
            <p14:sldId id="314"/>
            <p14:sldId id="328"/>
          </p14:sldIdLst>
        </p14:section>
        <p14:section name="Mise en page" id="{66521A26-D646-4536-A39E-9C9A82C088F1}">
          <p14:sldIdLst>
            <p14:sldId id="318"/>
            <p14:sldId id="303"/>
            <p14:sldId id="316"/>
            <p14:sldId id="289"/>
            <p14:sldId id="326"/>
            <p14:sldId id="330"/>
            <p14:sldId id="327"/>
            <p14:sldId id="294"/>
            <p14:sldId id="322"/>
          </p14:sldIdLst>
        </p14:section>
        <p14:section name="Table des matière" id="{7DEA7715-DA88-46BF-9F4A-03B92EBF4793}">
          <p14:sldIdLst>
            <p14:sldId id="329"/>
          </p14:sldIdLst>
        </p14:section>
        <p14:section name="Page de garde et propriétés" id="{5E6A320B-9DF4-4865-82AF-194232D54B78}">
          <p14:sldIdLst>
            <p14:sldId id="319"/>
            <p14:sldId id="320"/>
            <p14:sldId id="325"/>
          </p14:sldIdLst>
        </p14:section>
        <p14:section name="Images et illustrations" id="{F907952D-2DDF-4CE5-BA5E-5ADF277D67AD}">
          <p14:sldIdLst>
            <p14:sldId id="290"/>
            <p14:sldId id="305"/>
          </p14:sldIdLst>
        </p14:section>
        <p14:section name="Modèle de document" id="{9DB17E7A-8806-41BC-B662-F97780F20660}">
          <p14:sldIdLst>
            <p14:sldId id="317"/>
            <p14:sldId id="32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260" autoAdjust="0"/>
  </p:normalViewPr>
  <p:slideViewPr>
    <p:cSldViewPr snapToGrid="0">
      <p:cViewPr varScale="1">
        <p:scale>
          <a:sx n="80" d="100"/>
          <a:sy n="80" d="100"/>
        </p:scale>
        <p:origin x="894" y="78"/>
      </p:cViewPr>
      <p:guideLst/>
    </p:cSldViewPr>
  </p:slideViewPr>
  <p:outlineViewPr>
    <p:cViewPr>
      <p:scale>
        <a:sx n="33" d="100"/>
        <a:sy n="33" d="100"/>
      </p:scale>
      <p:origin x="0" y="-3606"/>
    </p:cViewPr>
  </p:outlineViewPr>
  <p:notesTextViewPr>
    <p:cViewPr>
      <p:scale>
        <a:sx n="1" d="1"/>
        <a:sy n="1" d="1"/>
      </p:scale>
      <p:origin x="0" y="0"/>
    </p:cViewPr>
  </p:notesTextViewPr>
  <p:sorterViewPr>
    <p:cViewPr>
      <p:scale>
        <a:sx n="66" d="100"/>
        <a:sy n="66" d="100"/>
      </p:scale>
      <p:origin x="0" y="-4518"/>
    </p:cViewPr>
  </p:sorter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2641A86-FBF4-4831-9FF4-7B487F3492D7}" type="datetime1">
              <a:rPr lang="fr-FR" smtClean="0"/>
              <a:t>03/04/2023</a:t>
            </a:fld>
            <a:endParaRPr lang="en-US"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‹N°›</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5T10:53:25.80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 1,'-2'113,"5"124,-3-231,1 0,0 0,0-1,1 1,-1 0,1-1,1 1,-1-1,1 0,0 0,0 0,0 0,1 0,-1-1,1 1,0-1,1 0,-1 0,1-1,0 1,7 3,6 2,1-1,1-1,0-1,35 7,15 5,-32-10,0-1,0-2,0-2,1-2,67-5,-8 2,-91 2,0 0,-1 0,1-1,0 0,-1 0,1 0,-1-1,1 0,-1 0,0-1,0 0,0 0,0 0,0-1,-1 1,1-2,-1 1,0 0,0-1,-1 0,1 0,-1 0,0-1,-1 0,1 1,3-10,5-6,-2 0,0 0,-1-1,-1 0,8-35,-15 51,0 1,0-1,-1 0,0 1,0-1,0 1,-1-1,0 0,0 1,0-1,-1 1,1 0,-1-1,-1 1,1 0,-1 0,0 0,0 1,0-1,-1 1,1 0,-1 0,0 0,0 0,-1 0,1 1,-1 0,0 0,-6-3,-41-17,27 14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5T10:38:41.3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1,'2640'0,"-2612"0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5T11:20:55.04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103 308,'-1'5,"0"-1,0 1,0 0,-1-1,0 1,-4 7,-1 6,2-5,-11 26,2 1,2 0,1 1,2 0,3 0,-3 44,11 441,-1-505,0 1,2-1,0 0,1 0,2-1,0 1,1-1,1 0,0-1,2 0,0 0,2-1,0 0,0-1,2-1,29 29,-12-15,2 0,1-2,2-1,0-2,68 34,-95-55,98 48,144 48,-197-83,91 42,-101-40,1-2,0-2,72 14,-55-14,-51-13,58 16,0-2,1-4,104 5,371-19,-516 2,0-2,0 0,55-13,-71 12,0-1,-1-1,1 0,-1 0,-1-1,1-1,-1 0,0-1,0 0,-1 0,10-12,28-29,-24 27,28-38,-45 51,-1 0,0-1,0 1,-1-1,-1-1,0 1,0-1,2-11,22-80,-18 71,-2 1,-1-2,-1 1,2-43,-10-393,1 445,-1 0,-1 0,-1 0,-1 0,-1 0,-1 1,-1 0,-14-27,-14-19,-50-68,56 88,-86-117,107 153,-1 0,0 1,0 0,-1 1,0 0,-1 1,0 0,0 1,-23-10,-13-2,-68-17,50 17,-225-82,68 29,26 11,174 53,0 2,0 0,0 2,-1 1,-25-1,-123 6,68 1,76-3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5T11:22:43.83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103 305,'-1'11,"-1"-1,-1 0,0-1,0 1,-1 0,-5 10,1-2,-6 18,2 0,1 0,2 1,-5 51,7-14,5 95,2-101,0-17,10 84,-7-117,1 0,1-1,0 1,1-1,1 0,1 0,0-1,14 20,-4-11,1 0,1-2,1 0,0-2,2 0,1-2,1 0,0-2,1 0,30 12,-16-7,5 2,74 28,-51-31,116 18,-67-17,-37-2,-45-11,0-1,0-1,58 3,698-13,-774 3,0-2,-1 0,1 0,-1-2,0 0,0-1,15-7,13-8,44-28,25-12,-76 44,-8 4,1-2,-2-1,43-29,-63 39,-1-2,0 1,0-1,0 0,-1-1,0 1,0-1,-1 0,0-1,0 0,-1 1,0-1,-1 0,0-1,0 1,1-14,2-40,-4 0,-5-72,-1 13,4 69,-12-91,8 122,-1 1,0 0,-2 0,-1 0,0 1,-22-38,20 42,1-1,-1 1,-1 0,0 1,-1 0,0 0,-1 1,-20-15,-6 3,-86-42,59 33,37 22,0 1,-40-10,-9-4,-209-66,34 14,192 59,0 2,-2 3,1 3,-93-5,-258 15,191 5,157-4,37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5T11:22:47.21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35 437,'-2'0,"1"1,0-1,-1 1,1 0,-1 0,1 0,0 0,-1 0,1 0,0 0,0 0,0 0,0 0,0 1,0-1,0 0,0 1,1-1,-1 1,0-1,1 1,0-1,-1 1,1-1,0 1,-1-1,1 3,-6 51,6-48,-3 312,5-164,-1-144,0-1,1 1,0-1,0 0,1 0,0 0,1 0,0-1,1 1,0-1,0 0,1 0,0-1,1 0,12 13,0-4,0 0,1-1,0-1,1-1,33 17,-18-16,1 0,39 8,-37-11,-6-3,0-3,45 5,-41-7,54 13,22 7,2-4,117 4,2 0,-40-7,292-11,-264-9,378 3,-589-1,0-1,0 0,0 0,0-1,-1 0,1-1,-1 0,0-1,0 0,-1 0,1-1,9-8,16-14,50-51,-79 73,118-127,-110 116,0-1,-1-1,-1-1,-1 0,-1 0,-1-1,0 0,-2 0,0-1,-2 0,5-34,-2-23,-4-156,-6 143,2 76,0-1,-2 1,0 0,-1 0,-1 0,0 0,-10-24,9 30,-1-1,0 1,0 1,-1-1,0 1,0 0,-1 1,0 0,-1 0,0 0,-14-8,-12-7,0 1,-2 2,0 1,-61-20,5 11,-167-27,80 32,-289 0,-507 24,962 1,0 0,0 1,0 1,1 0,-1 0,1 2,0 0,1 0,-1 1,-22 17,-48 23,40-30,-59 15,47-16,19-5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6:09:49.127"/>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237 375,'-2'6,"0"0,0-1,-1 0,0 1,0-1,0 0,-1 0,0-1,-7 9,-9 12,-13 34,3 1,-25 73,53-130,-4 19,0 0,1 1,1-1,1 1,1 0,2 34,-1-25,0 1,-8 40,-1-17,3 0,3 1,2-1,6 60,-3-102,1 0,0-1,1 1,0 0,2-1,-1 0,2 0,0 0,0-1,1 0,9 12,-4-8,2 0,0-1,0-1,1-1,1 0,32 20,1-6,1-3,2-2,0-2,86 21,-49-19,0-4,1-4,150 5,418-20,-247-2,-366 2,0-2,0-2,0-1,-1-3,0-2,0-2,-1-1,-1-3,-1-1,0-2,-2-2,60-42,-59 35,104-78,-126 90,0 0,-1-1,-1 0,0-2,16-27,-19 23,-1-2,-1 1,0-2,-3 1,0-2,-1 1,-2-1,2-37,-2-29,-10-109,0 51,6 141,-1 0,0 0,-1 0,0 0,-1 0,0 1,-1-1,0 0,0 1,-1 0,-1 0,0 0,0 0,-1 1,0 0,0 0,-11-11,-6-3,-2 1,-1 2,0 0,-42-23,-125-56,61 43,-259-72,301 106,0 4,-2 4,-111-2,-284 18,191 3,260-5,6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6:09:51.93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440 206,'-11'1,"1"1,-1 0,0 0,1 1,-1 1,1 0,0 0,0 1,0 0,1 1,0 0,0 0,0 1,1 0,0 1,-14 17,-4 6,2 1,1 2,-24 45,19-22,2 1,-29 101,44-109,3 0,1 0,3 1,2-1,5 59,-3-99,1-1,1 0,-1 0,2 1,-1-1,1-1,0 1,1 0,0-1,0 0,1 0,0 0,1 0,-1-1,2 0,-1 0,1 0,0-1,0 0,0-1,17 10,10 3,1-1,0-2,76 20,-79-25,455 134,-379-115,1-5,1-5,121 6,335-11,-458-14,1142-3,-1229 3,-8 1,0-1,1-1,-1 0,0 0,25-7,-34 6,-1 1,1-1,-1 0,0 0,0 0,0 0,0 0,0-1,0 0,-1 1,1-1,-1 0,0 0,1 0,-2-1,1 1,0 0,-1-1,1 1,-1-1,0 0,0 1,0-1,-1 0,1-4,4-54,-7-111,-1 68,3 83,-2 1,0-1,-2 0,0 1,-1-1,-2 1,-13-32,0 14,-1 1,-49-67,-3-12,58 89,-1 1,-1 1,-1 0,-2 1,0 1,-38-33,1 13,-3 3,-1 2,-2 3,-1 3,-130-47,13 13,-129-41,260 94,0 3,-1 2,0 2,-71-1,-542 13,638-5,0 1,-1 2,1 1,-31 8,43-8,-1 1,1 0,1 1,-1 1,1 0,0 0,0 2,-20 17,14-8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6:09:54.167"/>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704 0,'-12'0,"0"1,0-1,0 2,1-1,-23 8,27-7,0 2,0-1,1 1,-1 0,1 0,0 1,0-1,0 1,1 1,-8 8,-66 93,-125 218,165-258,7-10,2 1,3 2,2 1,3 0,3 2,2 0,3 1,3 0,-4 114,14 343,4-245,-3-244,1 0,2 0,1 0,1 0,2-1,1 0,2 0,1-1,1 0,2-1,33 55,-27-55,0-1,2-1,1 0,1-2,1-1,1-1,1-1,1-1,1-2,0-1,2-1,0-1,45 15,-22-14,0-2,1-2,0-3,97 5,231-15,-222-5,282 1,-418 2,-1 0,1-2,-1-1,0 0,0-2,-1-1,1-1,-2-1,1-1,-2-1,1-1,-2 0,0-2,0 0,17-19,-15 11,-1-1,-1 0,-2-2,0 0,-1-1,-2-1,-1 0,-1-1,-1 0,-2-1,9-43,127-401,-85 302,-50 136,-3-1,0 0,-2 0,1-51,-10-157,-1 97,3 122,-1-1,-2 1,0 0,-2 0,0 0,-2 1,-1 0,-1 0,-1 1,-1 1,-1 0,-1 0,-1 1,-1 1,-1 1,-33-31,10 15,-2 3,-1 1,-1 2,-1 2,-2 2,-1 2,-69-23,-125-35,-459-92,393 126,240 42,-1 2,-102 8,134 2,14 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5T11:20:46.40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75 339,'-3'0,"1"1,0 0,0 0,0 1,0-1,0 0,0 1,1-1,-1 1,0-1,1 1,-1 0,1 0,-1 0,1 0,0 0,-2 4,-18 39,14-15,2 1,1 1,1-1,1 1,2-1,4 36,-1 19,-5 82,6 152,3-273,2-1,2 0,3 0,22 53,6 19,-31-88,1 0,1-1,34 52,63 74,-101-142,43 47,1-1,83 68,-125-117,18 13,1-1,64 35,3 1,-34-20,3-3,1-2,124 40,-122-47,204 57,-211-71,1-3,0-3,0-2,91-7,-57 1,1610 0,-1681 1,-1-1,1-1,0-2,-1 0,0-2,0 0,-1-2,0-1,-1 0,0-2,0-1,34-26,191-127,-223 145,-2-1,0 0,-1-2,-1-1,-2 0,0-2,-2 0,0-1,-3 0,18-45,51-116,7-17,-79 171,-1 1,-1-2,-2 1,-2-1,-1 0,-2-68,-1 18,1 46,-2 0,-1 0,-2 1,-2-1,-11-45,4 44,-2 1,-2 0,-1 0,-39-62,33 67,-2 1,-49-52,57 69,-1 1,-1 0,-1 2,0 0,-1 1,-24-11,-78-27,-186-50,94 35,142 45,-1 4,-120-13,42 8,6-10,-20-3,-74-14,160 29,0 4,-138-10,-538 26,335 3,-228-3,620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5T11:20:55.04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103 308,'-1'5,"0"-1,0 1,0 0,-1-1,0 1,-4 7,-1 6,2-5,-11 26,2 1,2 0,1 1,2 0,3 0,-3 44,11 441,-1-505,0 1,2-1,0 0,1 0,2-1,0 1,1-1,1 0,0-1,2 0,0 0,2-1,0 0,0-1,2-1,29 29,-12-15,2 0,1-2,2-1,0-2,68 34,-95-55,98 48,144 48,-197-83,91 42,-101-40,1-2,0-2,72 14,-55-14,-51-13,58 16,0-2,1-4,104 5,371-19,-516 2,0-2,0 0,55-13,-71 12,0-1,-1-1,1 0,-1 0,-1-1,1-1,-1 0,0-1,0 0,-1 0,10-12,28-29,-24 27,28-38,-45 51,-1 0,0-1,0 1,-1-1,-1-1,0 1,0-1,2-11,22-80,-18 71,-2 1,-1-2,-1 1,2-43,-10-393,1 445,-1 0,-1 0,-1 0,-1 0,-1 0,-1 1,-1 0,-14-27,-14-19,-50-68,56 88,-86-117,107 153,-1 0,0 1,0 0,-1 1,0 0,-1 1,0 0,0 1,-23-10,-13-2,-68-17,50 17,-225-82,68 29,26 11,174 53,0 2,0 0,0 2,-1 1,-25-1,-123 6,68 1,76-3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6:44:20.472"/>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671 69,'-35'0,"-1"0,1 3,0 1,0 1,-51 15,31-3,-68 25,109-36,0 0,1 2,0-1,0 2,1 0,-16 14,-2 3,24-22,0 0,1 1,0 0,0 0,0 0,1 0,-1 1,1 0,-3 7,-1 4,1 2,0-1,2 1,0-1,1 1,-2 34,6 119,3-79,-4-88,1 0,0 0,1 1,-1-1,1 0,0 0,0 0,1 0,-1 0,1 0,0-1,1 1,-1 0,1-1,0 0,0 1,0-1,0-1,1 1,0 0,0-1,0 0,0 1,0-2,1 1,-1 0,6 1,58 27,1-3,134 34,-154-52,0-2,86 3,105-12,-122-1,2063-1,-1153 4,-1017-1,-1-1,1 0,-1-1,0 0,1-1,-1 0,0-1,-1 0,1 0,-1-1,0 0,0-1,0 0,-1 0,0-1,0 0,-1-1,11-12,8-15,-1-1,-2-2,25-51,-26 45,33-49,-22 42,-2-2,30-72,-56 113,0-1,-1 0,0 0,-1-1,-1 1,0-1,-1 1,-1-1,0 0,0 1,-1-1,-1 1,-5-18,5 27,-1 0,1-1,-1 2,0-1,0 0,-1 1,1-1,-1 1,0 0,0 0,0 0,0 1,0 0,-7-3,-70-24,68 25,-45-12,0 3,-1 2,0 3,0 2,-68 3,-1798 5,1882 0,0 2,1 3,-55 14,53-10,-1-2,-81 6,-26 1,101-9,-59 2,-543-11,618 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5T10:53:30.00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1 217,'0'479,"0"-469,1-1,0 1,0 0,1-1,0 1,1-1,0 0,0 0,1 0,1 0,-1-1,1 1,1-1,-1-1,1 1,8 7,4 1,0 0,2 0,0-2,0 0,27 12,-36-21,0 0,1-1,-1-1,1 1,-1-2,1 0,22 2,88-6,-57-1,-56 3,-1 0,0-1,0 0,1 0,-1-1,0 0,0-1,0 0,-1 0,1 0,-1-1,1 0,-1-1,-1 1,1-2,-1 1,1 0,-2-1,1 0,0-1,-1 1,-1-1,1 0,-1 0,0-1,0 1,3-12,21-46,-22 54,0-1,0 0,-2-1,1 1,-2-1,0 0,3-23,-2-61,-10-124,5 215,0-1,-1 1,0-1,0 1,0 0,-1 0,1 0,-2 0,1 0,-1 0,1 1,-2 0,1 0,0 0,-1 0,0 1,-8-6,-6-4,-1 2,-1 0,-33-13,27 15,0 1,-41-8,43 12,2-1,-1-1,1-1,-26-13,-71-49,100 59,1 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9:47:08.23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107 37,'-6'1,"0"1,0 0,0 0,1 1,-1-1,1 1,0 1,0-1,0 1,0 0,0 0,1 0,-6 7,6-3,0 0,0-1,1 1,0 1,1-1,0 0,0 1,1-1,-1 14,4 86,0-59,-1 1,-2-10,7 44,-4-70,1-1,0 0,0 0,1-1,1 1,0-1,10 16,14 22,-8-13,1-1,37 45,-51-71,0-1,1 0,0 0,0-1,1 0,0 0,0-1,0-1,1 0,0 0,1-1,-1 0,18 4,10 1,1-1,1-3,-1-1,70 0,-100-5,4 0,1 0,-1-1,0-1,23-5,-34 6,1 0,-1 0,1 0,-1-1,0 0,0 0,1 0,-1 0,-1 0,1-1,0 1,0-1,-1 1,0-1,1 0,-1 0,0 0,-1-1,1 1,0 0,-1-1,0 1,1-4,9-36,-2 0,-3 0,-1-1,-1-54,-4 73,-2 1,-1-1,-1 1,-1 0,-1 0,-1 0,-1 1,-1 0,-14-24,20 42,-14-27,-2 1,-25-33,37 55,0 1,-1 0,0 0,-1 0,0 1,0 1,0-1,-1 1,0 1,0 0,-13-5,5 4,-233-67,238 69,0 0,-1-1,2 0,-16-9,17 8,0 0,0 1,0 1,-1 0,-19-4,6 5,5 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9:47:22.29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22 108,'-18'104,"17"-73,-1-19,1 1,1 0,0 0,1-1,0 1,1 0,6 21,-7-32,1 0,-1 0,1 0,-1 0,1 0,0-1,0 1,0-1,0 1,0-1,0 1,0-1,0 0,0 0,1 0,3 1,49 10,-12-2,-12 2,1 0,-1-2,2-2,-1-1,1-1,0-2,42 0,-56-4,-3 1,-1-2,0 1,1-2,-1 0,26-7,-37 8,-1-1,1 1,-1-1,0 0,0 0,0 0,0 0,0-1,0 1,-1-1,1 1,-1-1,1 0,-1 0,0 0,0 0,-1-1,1 1,-1 0,1-1,-1 1,0-1,0 1,-1-1,1 0,-1 1,0-1,0 0,0-6,-2 3,1 0,-1 1,0-1,0 1,0 0,-1-1,0 1,-1 0,1 1,-1-1,0 1,-8-9,6 8,1 0,0 0,1-1,0 0,0 0,0 0,1 0,-5-15,5 9,0 0,-1 0,-1 0,0 1,0 0,-1 0,-1 0,0 1,-1 0,0 0,0 1,-1 0,-18-15,20 21,0 0,0 1,0 0,0 0,-1 0,0 1,1 0,-13-1,-64-1,-161 5,234-1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5T11:29:38.60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111 372,'-3'1,"0"0,-1 0,1 0,0 1,0-1,0 1,0-1,0 1,0 0,0 0,0 1,1-1,-1 0,1 1,0 0,0-1,0 1,0 0,0 0,0 0,1 1,0-1,-2 4,-5 13,0 2,-6 25,14-47,-7 42,1 0,2 0,2 0,5 68,-1-13,-1-74,0 1,1-1,1 0,1 0,1 0,1 0,2-1,0 0,1 0,1-1,1 0,1-1,0 0,2-1,0 0,1-1,1-1,1 0,0-2,1 0,1 0,0-2,1-1,1 0,-1-1,35 12,249 73,-182-60,133 35,-202-59,0-3,106 4,-114-16,-1-2,0-3,0-1,0-2,47-19,-12 5,-20 7,86-23,-3-7,148-71,-284 116,0 0,-1-1,1 1,-1-1,0-1,0 1,-1-1,1 0,-1 0,0 0,0 0,6-12,-3 0,-1 1,0-1,4-24,1 0,9-27,-6 23,-2 0,-1-1,-3 1,4-53,-11 55,-1-1,-2 1,-10-56,8 82,0 0,-1 0,-1 1,0-1,-1 2,-1-1,-1 1,0 0,-1 1,0 0,-14-14,2 8,0 0,-1 2,-1 0,0 2,-1 0,-40-16,-171-60,156 64,17 8,0 2,-1 3,-96-9,-198 9,330 16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5T11:29:42.45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267 108,'-5'2,"1"1,0-1,0 1,0 0,0 0,0 0,1 1,-1-1,1 1,0 0,-3 6,-1-2,-16 21,1 1,2 1,1 0,1 2,2 0,2 0,0 2,3 0,1 0,-8 46,5 24,4-1,5 136,4-223,0 0,2 0,-1 0,2-1,0 1,2-1,-1 1,2-2,0 1,1 0,0-1,2-1,17 26,-3-12,1-2,1-1,1-1,1-2,1 0,33 19,10 8,-59-39,1-1,-1 2,-1 0,0 0,-1 1,0 0,0 0,13 26,-19-31,1 0,0 0,0-1,0 1,1-1,-1-1,2 1,-1-1,1 0,-1 0,1-1,10 5,14 5,53 18,-54-21,26 9,1-1,0-4,2-1,-1-4,84 5,196-15,-134-3,-164 2,-1-3,0 0,56-16,109-41,-194 58,270-111,-115 42,-109 49,82-46,-119 58,-1-1,-1 0,0-1,-1-1,0-1,-1-1,23-31,-16 11,-3-1,-1 0,-2-2,-1 0,-2-1,-2 0,8-54,-10 22,-3-1,-3 1,-6-81,-1 12,4 127,0 0,-1 0,-1 0,-1 1,0-1,-1 1,0-1,-1 1,0 0,-1 1,0-1,-1 1,-12-16,4 11,0 1,-1 1,0 0,-2 1,1 0,-2 2,-32-18,10 9,-2 2,-1 1,0 3,-1 1,-60-10,30 13,-1 3,-114 3,101 6,67-1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2T05:55:51.324"/>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875 1,'-48'0,"1"2,-48 8,72-5,0 0,0 2,0 1,1 0,0 2,-20 12,-237 151,239-147,28-19,1 1,-1 1,2 0,-1 0,1 1,0 1,1-1,1 1,0 1,0 0,1 0,0 0,1 1,1 0,0 0,-3 15,-6 32,4 0,1 0,4 1,2 0,9 102,-4-141,2 1,1-1,0 0,1 0,2-1,0 0,1 0,1 0,1-2,18 25,-12-25,1 0,1-1,1-1,39 25,94 46,-83-59,1-2,0-4,131 24,-115-28,-27-7,1-3,84 2,125-13,-114-2,-58 6,-47 1,0-3,92-12,-120 6,0-1,-1 0,33-18,26-9,-2 8,-11 5,-2-3,0-2,94-55,-151 76,-1-1,0-1,-1 0,0 0,0 0,0-1,-1 0,0 0,0-1,-1 1,0-1,-1-1,0 1,0 0,2-15,2-11,-2-1,-1 1,-1-38,3-18,-5 75,-1 0,-1 0,0 0,-1 0,0 0,-2 0,0 0,-7-22,2 16,-2 1,0 0,-1 0,-1 1,-18-22,-38-55,27 35,-70-78,96 124,0 0,-2 1,1 1,-2 0,0 1,-1 1,0 1,0 1,-26-10,14 10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2T05:55:54.24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173 238,'-5'1,"1"-1,0 1,-1-1,1 1,0 1,-1-1,1 1,0-1,0 1,0 0,0 1,0-1,1 1,-1 0,1-1,0 2,0-1,0 0,0 1,0-1,1 1,-1 0,-1 4,-6 12,2-1,0 1,-8 34,10-35,-4 25,1-1,2 1,-2 67,10 140,3-112,-4-120,2 0,0 0,1-1,1 0,0 1,2-1,0-1,1 1,1-1,0-1,1 1,1-1,1-1,0 0,13 14,1-4,1-1,1-1,1-2,0 0,2-2,63 31,-56-35,0 0,1-3,0-1,1-2,0-1,0-2,1-2,-1-2,55-3,1106-5,-900 6,-292 0,1 0,0 0,0-1,-1 0,1 0,0-1,-1 0,1-1,-1 1,0-2,0 1,0-1,0-1,-1 1,0-1,0 0,0-1,0 0,5-7,31-31,-5 5,57-75,-79 91,-1 0,-1-1,-1 0,-1-1,-1-1,-2 0,0 0,-1-1,-2 0,-1 0,-1-1,0-46,-9-423,5 487,-1-1,0 1,0 0,-1 0,0 0,-1 1,0-1,-1 0,1 1,-2 0,0 0,0 0,0 1,-1-1,0 1,-1 1,0-1,0 1,-1 0,1 1,-1 0,-1 0,-11-6,-18-7,-1 2,-1 1,-1 2,-56-12,-4-2,6-3,-135-39,181 58,-1 2,-95-5,-175 16,108 3,175-1,-1 2,0 2,1 1,0 2,1 1,-52 25,65-27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9:09:14.79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259 88,'-2'6,"0"0,0 1,-1-1,0-1,0 1,-1 0,0-1,0 0,0 0,0 0,-11 9,8-6,-12 13,1 1,1 1,1 1,1 1,2 0,0 0,1 2,2-1,1 1,-7 34,0 5,8-34,1-1,-4 55,10-65,1 0,0 0,2 0,1 0,0-1,10 31,-10-42,1 1,0 0,1-1,0 0,0 0,1-1,0 1,0-1,1 0,0-1,1 0,0 0,0 0,17 10,-3-5,0-1,1 0,0-2,1-1,0-1,0 0,1-2,-1-1,1-1,43-1,580-5,-637 3,-1 0,0-1,0 0,0-1,0 0,0 0,0-1,-1 0,15-7,-18 6,1-1,-1 1,0-1,0 0,-1 0,1-1,-1 0,0 0,-1 0,1 0,-1-1,0 0,3-9,24-47,-12 24,24-67,-37 82,-1 0,-1-1,-1 1,-1-1,-2 0,0 0,-1 0,-2 1,0-1,-2 1,-1-1,0 2,-2-1,-1 1,-1 0,0 0,-2 2,-22-32,25 41,-1 0,-1 1,0 0,0 1,-1 0,0 1,-1 0,-21-10,-13-4,-59-20,23 10,48 18,0 2,0 1,-1 2,-54-8,56 14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6:28:29.547"/>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173 42,'-3'1,"0"-1,0 1,1 0,-1 0,0 0,1 1,-1-1,1 1,-1-1,1 1,0 0,0 0,0 0,0 0,0 0,0 0,0 0,1 1,-1-1,1 1,-2 2,-23 58,10-16,-7 20,-24 120,40-116,3-1,7 92,0-32,-3-108,0 1,2-1,1 1,0-1,9 28,-8-39,1 1,0 0,1-1,1 0,-1 0,2-1,-1 0,1 0,1 0,18 15,-4-8,1-1,0-1,1-2,0 0,1-1,1-2,51 13,-69-20,55 17,-20-5,0-1,1-3,1-1,68 4,192-16,-298 0,0 1,0-1,-1 0,0-1,1 0,-1 0,0-1,0 0,0 0,-1 0,0-1,0 0,0 0,0-1,-1 0,8-9,6-12,-1 0,24-49,-33 59,2-6,-2 0,0-1,-1 0,-1 0,-2-1,0 0,1-29,-5-181,-5 109,6 41,-4-95,-2 160,-1 0,-1 1,0 0,-1 0,-1 0,-1 1,-1 0,0 1,-1 0,-22-25,25 35,0 0,0 0,0 0,-1 1,0 0,-1 1,1 0,-1 0,0 1,0 0,0 1,-1 0,1 1,-18-2,-16 1,1 1,-59 5,29 0,-469-2,514-1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01T06:28:31.41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2 270,'0'78,"-2"3,19 162,-13-218,1 0,1-1,2 1,0-1,1-1,2 0,0 0,1-1,2 0,26 32,-18-29,1-2,1-1,1-1,1-1,1-1,31 16,180 77,-232-110,23 11,-3-2,-1-1,1 0,33 6,-50-15,1 1,-1-2,1 1,-1-1,1 0,-1-1,1-1,-1 1,1-1,-1-1,0 0,0 0,10-5,1-3,0 0,-1-1,-1 0,0-2,-1 0,0-1,-1-1,-1-1,0 0,-1 0,-1-2,-1 0,-1 0,0-1,-2 0,9-25,0-7,-2-1,-3-1,-2 0,-2-1,-2 0,-3 0,-5-82,-1 120,0 1,-1 0,-1-1,-1 1,0 1,-1-1,-1 1,0 0,-1 0,0 1,-1 0,-1 0,-22-23,16 22,-1 1,0 0,0 2,-2-1,0 2,0 1,0 0,-2 1,-40-11,41 14,-31-8,0-2,-51-24,90 35,1 0,-1 1,-1 1,1 0,0 0,-1 1,0 1,1 0,-1 1,0 0,1 1,-1 0,-13 4,10-1,0 0,0 2,1 0,0 0,0 2,0 0,1 0,0 1,-19 17,-28 18,46-31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9T13:10:12.83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2 237,'-2'120,"5"129,3-217,1-1,1 0,2 0,1-1,15 29,-5-12,-11-26,1 0,1-1,0 0,2-1,0-1,1 0,1-1,1-1,0-1,1 0,1-1,0-1,1 0,0-2,1 0,1-2,-1 0,1-1,36 7,26 9,-44-12,81 14,34-15,187-11,-135-3,-176 3,0-2,0-1,0-2,-1 0,1-2,37-15,-61 19,0-1,0 0,0 0,-1-1,1 0,-1 0,0 0,0-1,-1 0,7-9,5-10,21-39,-12 18,0 3,32-71,-47 91,-1 0,-1-1,-1 0,-1 0,-1 0,-1-1,2-46,-5 10,-7-249,4 299,-1-1,0 1,-1 0,0 0,-1 0,0 0,-1 0,-9-15,10 20,0-1,0 1,-1 0,-1 0,1 1,-1-1,1 1,-1 0,-1 1,1-1,-1 1,0 1,-11-6,-15-1,-1 1,0 2,0 1,-51-2,-144 7,122 3,-355 0,434-2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5T10:53:34.67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195 161,'-5'0,"1"1,0-1,-1 0,1 1,0 0,-1 0,1 1,0-1,0 1,0 0,0 0,1 0,-1 0,0 1,1-1,0 1,-1 0,1 0,0 0,1 1,-1-1,0 1,-1 3,-4 9,0 1,1-1,1 1,-5 26,-13 30,16-53,0 0,2 0,1 1,0 0,2 0,-2 30,6 133,2-79,-3-90,0-1,1 1,1 0,5 23,-4-30,0-1,0 1,1-1,0 1,1-1,-1 0,1 0,0-1,10 10,0-4,1 0,1 0,0-2,0 0,1-1,0 0,36 10,-5 0,154 50,-4-6,-52-19,-78-23,1-4,0-3,143 11,220-23,-206-5,-21 5,236-5,-413 1,1 0,-1-2,0-2,0 0,0-2,-1-1,0-2,-1 0,0-2,0-1,45-32,-66 40,0-1,-1 1,1-1,-1 0,-1-1,1 1,-1-1,-1 0,1 0,-2 0,1 0,-1-1,2-10,1-13,-1-1,0-35,-4 54,-2-292,-3 280,0 1,-2-1,-1 2,-1-1,-1 1,0 0,-2 1,-29-41,27 45,-2 1,-1 0,0 1,-1 1,0 1,-1 0,-26-14,-8-1,-94-38,66 37,0 4,-132-25,104 33,0 4,-126 0,-31-1,-48-1,-658 19,937-2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9T13:10:14.95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0,'2'0,"0"1,0-1,0 1,0 0,0-1,0 1,-1 0,1 0,0 0,0 1,-1-1,1 0,-1 0,1 1,-1-1,0 1,1 0,-1-1,0 1,0 0,1 2,20 46,-18-40,26 76,-20-52,2-1,29 57,-26-68,0 0,1-1,1-1,1-1,1 0,1-2,0 0,1-1,1-1,0-1,46 21,20 2,179 51,-169-59,-33-9,174 48,-189-57,0-3,99 5,266-15,-101-2,-277 3,-1-2,0-2,0-1,58-18,138-60,-54 16,-172 66,76-30,-76 29,0 0,0-1,0 0,0 0,-1-1,0 1,0-1,0 0,0-1,5-7,-6 6,17-27,-1 0,27-65,-27 53,-9 28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9T13:48:26.83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137 469,'-1'0,"-1"1,0 0,0-1,1 1,-1 0,0 0,1 0,-1 0,0 0,1 0,0 0,-1 1,1-1,0 0,0 1,-1-1,1 1,0-1,0 3,-20 35,19-34,-14 34,1 1,3 0,1 1,2 1,-7 78,10 217,8-264,-3-53,2 0,1 0,0 0,1-1,1 1,1-1,1 0,1 0,0 0,2-1,0 0,0-1,2 0,0-1,1 0,1 0,0-1,30 24,-21-21,1-2,1 0,0-1,2-2,26 11,141 43,-101-37,-6-3,1-3,1-5,1-3,0-4,94 0,501-13,-294-3,-359 5,-11 0,-1-1,1-1,-1-1,26-5,-40 6,-1-1,1 1,-1-1,1 0,-1 0,0 0,0 0,0-1,0 0,0 0,-1 0,1 0,-1-1,0 1,0-1,0 0,0 0,-1 0,0 0,1 0,-2-1,4-6,30-134,9-24,-31 122,-1 0,-3-1,-2 0,-2 0,-2-1,-2 1,-2-1,-2 1,-12-56,11 85,-1-1,0 0,-2 1,0 0,-1 0,-1 1,-1 0,-20-27,12 22,-1 2,-1 0,-1 1,-1 1,-36-24,-98-55,98 65,3-3,0-1,-49-47,65 50,-1 2,-2 2,0 1,-83-40,53 36,-1 3,-107-28,135 49,0 1,0 3,-73 0,72 3,-115-12,-26-1,54 15,105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9T13:48:29.14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242 369,'-5'1,"1"0,-1 0,1 0,-1 1,1-1,0 1,0 0,-1 1,2-1,-1 1,0-1,0 1,1 0,0 1,-1-1,1 0,0 1,1 0,-1 0,-2 6,-8 12,1 1,-12 32,22-50,-31 69,-25 73,51-117,2 1,2 0,1 0,1 0,4 48,0-5,-3-44,0-2,1 1,0-1,10 42,-9-61,1 1,1-1,-1 0,2 0,-1 0,1 0,0-1,1 0,0 0,0 0,1-1,0 0,14 11,-3-5,0-1,1-1,0-1,1 0,0-2,0 0,1-1,0-2,1 0,33 4,18-4,134-6,-82-3,86 6,170-5,-338 0,-2-2,1-2,-1-2,0-1,0-2,73-33,-53 17,-2-2,86-58,-134 79,0 0,0-1,-1-1,-1 0,1 0,-2-1,0 0,0-1,-1 0,-1 0,0 0,-1-1,0 1,-1-1,-1-1,3-18,0-23,-2-1,-7-107,0 72,2 74,0 0,-1 1,-1-1,-1 1,0 0,-1 0,-1 0,-1 0,0 1,-1 0,-13-18,6 12,-1 2,-1 0,-1 1,-1 1,0 1,-42-29,-9 5,-2 3,-1 3,-144-47,169 67,0 2,-98-12,129 23,-1 0,1 1,-1 0,1 2,0 0,-1 1,1 0,0 2,0 0,0 1,1 1,-23 10,-327 192,337-191,0 2,0 1,-29 27,50-40,1 0,0 1,1-1,0 1,0 1,1-1,0 1,0 0,1 0,0 0,1 1,0-1,0 1,1 0,-1 16,2 36,2-34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9T13:48:31.08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272 106,'-3'1,"0"-1,1 1,-1 0,1 0,-1 0,1 0,-1 0,1 1,0-1,0 1,0-1,-1 1,2 0,-1 0,0 0,-2 2,-26 39,28-40,-35 50,25-38,0 1,2 0,0 1,0 0,-12 36,13-26,-9 29,2 1,2 0,3 1,-3 63,13-111,-1 56,7 86,-2-130,0-1,1 1,2-1,0 0,1 0,1 0,20 35,-13-32,2 0,1 0,0-2,2 0,0-2,1 0,2-1,0-1,0-1,2-1,0-1,1-2,0 0,45 14,-39-21,-1-1,1-1,0-2,0-2,40-3,0 0,217 3,132-2,-368-1,98-16,-129 15,0-2,0 0,-1-2,0 0,-1-1,0-1,21-14,-23 10,-1 0,0-1,-1-1,0 0,-2-1,0-1,0 0,-2-1,0-1,-2 1,0-2,-1 1,-1-2,-1 1,-1-1,4-25,1-33,-3 0,-3-1,-8-94,1 66,0 82,0 0,-2 1,-1-1,-1 1,-2 0,0 0,-2 1,0 1,-2-1,-1 2,-29-41,33 52,-1 2,-1 0,0 0,0 1,-1 0,-24-14,4 6,-55-22,57 31,-1 1,0 1,0 2,0 1,0 2,-48 3,19-2,-944 3,996-3,3 0,0-1,-1 1,1 0,0 1,0-1,0 1,0 0,0 0,0 1,0-1,0 1,0 0,0 0,-6 5,-3 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5T10:38:57.7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72,'5'-1,"1"-1,0 0,-1 0,1 0,-1-1,0 0,8-6,0 1,0 2,1-1,0 2,1 0,-1 1,1 0,0 1,0 1,23-1,128 7,-143-2,230 30,-170-17,2-5,108 1,-181-12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5T10:38:13.7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205 1,'-5'0,"-1"0,1 0,0 1,-1 0,1 0,0 0,-1 0,1 1,0 0,0 0,0 1,0-1,1 1,-1 0,1 0,0 0,-1 1,1 0,1 0,-1 0,1 0,-1 0,1 1,0-1,1 1,-1 0,1 0,0 0,0 0,1 0,-2 6,-54 199,49-167,3 0,1 0,2 1,6 64,-1-9,-3-56,-1-18,1 0,1-1,1 1,8 34,-8-51,0-1,1 1,0-1,1 0,0 0,0 0,0 0,1 0,0-1,0 0,0 0,1 0,0-1,0 0,1 0,-1-1,15 8,8 1,0 0,1-2,1-2,0-1,0-1,57 5,197-7,-167-6,-105 0,1 0,-1 0,1-1,-1-1,0 0,0-1,24-10,-8 0,-1-2,31-23,-30 21,-23 14,0 1,0-1,0 0,0-1,-1 1,1-1,-1 0,0-1,-1 1,6-9,6-16,-2-1,-1-1,16-57,-18 49,33-74,-36 98,-2 0,0-1,0 0,-2 0,0-1,-1 0,-1 1,-1-1,0 0,-3-25,2 39,0 1,-1-1,0 1,0-1,0 1,0-1,0 1,-1 0,1 0,-1 0,0 0,-3-5,-10-6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5T10:38:23.7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32,'2387'0,"-2359"-1,0-2,42-9,0-1,-46 10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5T10:38:26.6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3 167,'-3'186,"12"263,-6-417,2-1,1 0,2-1,1 0,1 0,1 0,2-2,1 1,1-2,2 0,0-1,2 0,0-2,2 0,1-1,1-2,1 0,26 17,-9-12,0-1,2-3,1-2,1-1,0-3,49 12,-45-17,0-1,1-2,56 0,153-7,-181-3,-58 2,0-1,-1-1,1-1,35-9,-46 9,-1 0,1-1,0 0,-1-1,0 0,0 0,-1 0,1-1,-1 0,-1-1,1 0,6-9,81-121,-21 26,-56 89,-2-1,-1 0,0-1,-2-1,-1 0,-1 0,-1-1,8-37,-4-10,-4-2,1-112,-10 180,1-29,-3-1,0 1,-10-46,9 71,0 0,-1 0,0 1,0-1,-1 1,-1 0,1 0,-2 1,1-1,-1 1,-1 1,0 0,0 0,-16-13,-2 4,-1 1,0 1,-1 1,-45-15,-23-17,77 36,-1-1,1 2,-2 1,1 1,-23-6,-21-1,31 7,0 0,-61-3,29 10,36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5T10:38:29.8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0,'1315'0,"-1294"2,0 0,-1 1,1 0,-1 2,37 14,3 0,-29-12,0-1,44 1,5 2,29 10,-40-7,0-2,79 1,511-13,-657 2,4 0,1 0,-1 1,0-1,0 1,1 0,6 3,1 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25T10:38:33.04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138 0,'-3'1,"-1"-1,0 1,1 0,-1 0,1 0,0 0,-1 1,1-1,0 1,0 0,0 0,0 0,0 1,0-1,1 0,-1 1,1 0,-1 0,1 0,0 0,-3 5,-4 10,0 0,-11 34,15-38,-3 16,2-1,1 1,1 0,2 0,1 1,3 36,-1-17,-1-22,1-1,2 0,1 0,1-1,1 1,1-1,1 0,2-1,0 0,2-1,1 0,0 0,2-2,1 1,1-2,0 0,2-2,0 0,1 0,1-2,1-1,0-1,1 0,39 17,-30-18,1-2,1-1,0-1,0-2,1-2,-1-1,2-1,47-2,306-7,-372 4,0-1,-1 0,1-1,0-1,-1-1,0 0,0-1,0 0,24-15,-30 14,0 0,-1 0,1-1,-1-1,-1 1,0-1,0-1,-1 0,0 0,0 0,-2-1,1 1,-1-1,4-15,8-20,-3-1,-1 0,-3-1,-1 0,2-84,-11 105,-2 0,-9-51,8 67,0-1,0 1,-1 0,-1 0,0 0,0 1,-1-1,0 1,-10-11,15 20,1 0,-1 0,0-1,0 1,0 0,0 0,0 0,0 0,-1 0,1 1,0-1,0 0,-1 0,1 1,0-1,-1 1,1-1,-1 1,1 0,-1-1,1 1,-1 0,1 0,-1 0,1 0,0 0,-1 1,1-1,-1 0,1 1,-1-1,1 1,0-1,-3 2,-7 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713F8BB-B1B5-4D35-A08C-A275931309FC}" type="datetime1">
              <a:rPr lang="fr-FR" smtClean="0"/>
              <a:t>03/04/2023</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
              <a:t>Modifiez les styles du texte du masque</a:t>
            </a:r>
            <a:endParaRPr lang="en-US"/>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‹N°›</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pPr rtl="0"/>
            <a:fld id="{1713F8BB-B1B5-4D35-A08C-A275931309FC}" type="datetime1">
              <a:rPr lang="fr-FR" smtClean="0"/>
              <a:t>03/04/2023</a:t>
            </a:fld>
            <a:endParaRPr lang="en-US"/>
          </a:p>
        </p:txBody>
      </p:sp>
      <p:sp>
        <p:nvSpPr>
          <p:cNvPr id="5" name="Espace réservé du numéro de diapositive 4"/>
          <p:cNvSpPr>
            <a:spLocks noGrp="1"/>
          </p:cNvSpPr>
          <p:nvPr>
            <p:ph type="sldNum" sz="quarter" idx="5"/>
          </p:nvPr>
        </p:nvSpPr>
        <p:spPr/>
        <p:txBody>
          <a:bodyPr/>
          <a:lstStyle/>
          <a:p>
            <a:pPr rtl="0"/>
            <a:fld id="{9C2B151B-D7D1-48E5-8230-5AADBC794F88}" type="slidenum">
              <a:rPr lang="en-US" smtClean="0"/>
              <a:t>26</a:t>
            </a:fld>
            <a:endParaRPr lang="en-US"/>
          </a:p>
        </p:txBody>
      </p:sp>
    </p:spTree>
    <p:extLst>
      <p:ext uri="{BB962C8B-B14F-4D97-AF65-F5344CB8AC3E}">
        <p14:creationId xmlns:p14="http://schemas.microsoft.com/office/powerpoint/2010/main" val="1486004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ctrTitle" hasCustomPrompt="1"/>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fr" dirty="0"/>
              <a:t>Modifiez le style du titre</a:t>
            </a:r>
            <a:endParaRPr lang="en-US" dirty="0"/>
          </a:p>
        </p:txBody>
      </p:sp>
      <p:sp>
        <p:nvSpPr>
          <p:cNvPr id="3" name="Sous-titre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fr-FR"/>
              <a:t>Modifiez le style des sous-titres du masque</a:t>
            </a:r>
            <a:endParaRPr lang="en-US" dirty="0"/>
          </a:p>
        </p:txBody>
      </p:sp>
      <p:cxnSp>
        <p:nvCxnSpPr>
          <p:cNvPr id="9" name="Connecteur droit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Espace réservé de la date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EABA18A1-B72F-49DD-8A51-DC4A9B10C77C}" type="datetime1">
              <a:rPr lang="fr-FR" smtClean="0"/>
              <a:t>03/04/2023</a:t>
            </a:fld>
            <a:endParaRPr lang="en-US" dirty="0"/>
          </a:p>
        </p:txBody>
      </p:sp>
      <p:sp>
        <p:nvSpPr>
          <p:cNvPr id="5" name="Espace réservé du pied de page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Espace réservé du numéro de diapositive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en-US" dirty="0"/>
          </a:p>
        </p:txBody>
      </p:sp>
      <p:sp>
        <p:nvSpPr>
          <p:cNvPr id="3" name="Espace réservé du texte vertical 2"/>
          <p:cNvSpPr>
            <a:spLocks noGrp="1"/>
          </p:cNvSpPr>
          <p:nvPr>
            <p:ph type="body" orient="vert" idx="1"/>
          </p:nvPr>
        </p:nvSpPr>
        <p:spPr/>
        <p:txBody>
          <a:bodyPr vert="eaVert" lIns="45720" tIns="0" rIns="45720" bIns="0"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7" name="Espace réservé de la date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97A74DDF-14B3-4359-B246-DC1DC867FD8F}" type="datetime1">
              <a:rPr lang="fr-FR" smtClean="0"/>
              <a:t>03/04/2023</a:t>
            </a:fld>
            <a:endParaRPr lang="en-US" dirty="0"/>
          </a:p>
        </p:txBody>
      </p:sp>
      <p:sp>
        <p:nvSpPr>
          <p:cNvPr id="8" name="Espace réservé du pied de page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Espace réservé du numéro de diapositive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vertical 1"/>
          <p:cNvSpPr>
            <a:spLocks noGrp="1"/>
          </p:cNvSpPr>
          <p:nvPr>
            <p:ph type="title" orient="vert" hasCustomPrompt="1"/>
          </p:nvPr>
        </p:nvSpPr>
        <p:spPr>
          <a:xfrm>
            <a:off x="8724900" y="412302"/>
            <a:ext cx="2628900" cy="5759898"/>
          </a:xfrm>
        </p:spPr>
        <p:txBody>
          <a:bodyPr vert="eaVert" rtlCol="0"/>
          <a:lstStyle>
            <a:lvl1pPr>
              <a:defRPr/>
            </a:lvl1pPr>
          </a:lstStyle>
          <a:p>
            <a:pPr rtl="0"/>
            <a:r>
              <a:rPr lang="fr" dirty="0"/>
              <a:t>Modifiez le style du titre</a:t>
            </a:r>
            <a:endParaRPr lang="en-US" dirty="0"/>
          </a:p>
        </p:txBody>
      </p:sp>
      <p:sp>
        <p:nvSpPr>
          <p:cNvPr id="3" name="Espace réservé du texte vertical 2"/>
          <p:cNvSpPr>
            <a:spLocks noGrp="1"/>
          </p:cNvSpPr>
          <p:nvPr>
            <p:ph type="body" orient="vert" idx="1"/>
          </p:nvPr>
        </p:nvSpPr>
        <p:spPr>
          <a:xfrm>
            <a:off x="838200" y="412302"/>
            <a:ext cx="7734300" cy="5759898"/>
          </a:xfrm>
        </p:spPr>
        <p:txBody>
          <a:bodyPr vert="eaVert" lIns="45720" tIns="0" rIns="45720" bIns="0"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7" name="Espace réservé de la date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72DB94D9-FA33-4622-B5B0-3A212B55AFC9}" type="datetime1">
              <a:rPr lang="fr-FR" smtClean="0"/>
              <a:t>03/04/2023</a:t>
            </a:fld>
            <a:endParaRPr lang="en-US" dirty="0"/>
          </a:p>
        </p:txBody>
      </p:sp>
      <p:sp>
        <p:nvSpPr>
          <p:cNvPr id="8" name="Espace réservé du pied de page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Espace réservé du numéro de diapositive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en-US" dirty="0"/>
          </a:p>
        </p:txBody>
      </p:sp>
      <p:sp>
        <p:nvSpPr>
          <p:cNvPr id="3" name="Espace réservé du contenu 2"/>
          <p:cNvSpPr>
            <a:spLocks noGrp="1"/>
          </p:cNvSpPr>
          <p:nvPr>
            <p:ph idx="1"/>
          </p:nvPr>
        </p:nvSpPr>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7" name="Espace réservé de la date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75162FBC-E467-46B8-ABE1-98D95CFF2BA6}" type="datetime1">
              <a:rPr lang="fr-FR" smtClean="0"/>
              <a:t>03/04/2023</a:t>
            </a:fld>
            <a:endParaRPr lang="en-US" dirty="0"/>
          </a:p>
        </p:txBody>
      </p:sp>
      <p:sp>
        <p:nvSpPr>
          <p:cNvPr id="8" name="Espace réservé du pied de page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Espace réservé du numéro de diapositive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hasCustomPrompt="1"/>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fr" dirty="0"/>
              <a:t>Modifiez le style du titre</a:t>
            </a:r>
            <a:endParaRPr lang="en-US" dirty="0"/>
          </a:p>
        </p:txBody>
      </p:sp>
      <p:sp>
        <p:nvSpPr>
          <p:cNvPr id="3" name="Espace réservé du texte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a:t>Cliquez pour modifier les styles du texte du masque</a:t>
            </a:r>
          </a:p>
        </p:txBody>
      </p:sp>
      <p:cxnSp>
        <p:nvCxnSpPr>
          <p:cNvPr id="9" name="Connecteur droit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Espace réservé de la date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E7F64E0A-ACF3-44BD-A54D-C44EDE2996DF}" type="datetime1">
              <a:rPr lang="fr-FR" smtClean="0"/>
              <a:t>03/04/2023</a:t>
            </a:fld>
            <a:endParaRPr lang="en-US" dirty="0"/>
          </a:p>
        </p:txBody>
      </p:sp>
      <p:sp>
        <p:nvSpPr>
          <p:cNvPr id="8" name="Espace réservé du pied de page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Espace réservé du numéro de diapositive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re 7"/>
          <p:cNvSpPr>
            <a:spLocks noGrp="1"/>
          </p:cNvSpPr>
          <p:nvPr>
            <p:ph type="title" hasCustomPrompt="1"/>
          </p:nvPr>
        </p:nvSpPr>
        <p:spPr>
          <a:xfrm>
            <a:off x="1097280" y="286603"/>
            <a:ext cx="10058400" cy="1450757"/>
          </a:xfrm>
        </p:spPr>
        <p:txBody>
          <a:bodyPr rtlCol="0"/>
          <a:lstStyle>
            <a:lvl1pPr>
              <a:defRPr/>
            </a:lvl1pPr>
          </a:lstStyle>
          <a:p>
            <a:pPr rtl="0"/>
            <a:r>
              <a:rPr lang="fr" dirty="0"/>
              <a:t>Modifiez le style du titre du masque</a:t>
            </a:r>
            <a:endParaRPr lang="en-US" dirty="0"/>
          </a:p>
        </p:txBody>
      </p:sp>
      <p:sp>
        <p:nvSpPr>
          <p:cNvPr id="3" name="Espace réservé du contenu 2"/>
          <p:cNvSpPr>
            <a:spLocks noGrp="1"/>
          </p:cNvSpPr>
          <p:nvPr>
            <p:ph sz="half" idx="1"/>
          </p:nvPr>
        </p:nvSpPr>
        <p:spPr>
          <a:xfrm>
            <a:off x="1097280" y="2120900"/>
            <a:ext cx="4639736" cy="3748193"/>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u contenu 3"/>
          <p:cNvSpPr>
            <a:spLocks noGrp="1"/>
          </p:cNvSpPr>
          <p:nvPr>
            <p:ph sz="half" idx="2"/>
          </p:nvPr>
        </p:nvSpPr>
        <p:spPr>
          <a:xfrm>
            <a:off x="6515944" y="2120900"/>
            <a:ext cx="4639736" cy="3748194"/>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2" name="Espace réservé de la date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F810B38C-D4F5-42C2-967A-0B7FC97B2621}" type="datetime1">
              <a:rPr lang="fr-FR" smtClean="0"/>
              <a:t>03/04/2023</a:t>
            </a:fld>
            <a:endParaRPr lang="en-US" dirty="0"/>
          </a:p>
        </p:txBody>
      </p:sp>
      <p:sp>
        <p:nvSpPr>
          <p:cNvPr id="9" name="Espace réservé du pied de page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Espace réservé du numéro de diapositive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re 9"/>
          <p:cNvSpPr>
            <a:spLocks noGrp="1"/>
          </p:cNvSpPr>
          <p:nvPr>
            <p:ph type="title"/>
          </p:nvPr>
        </p:nvSpPr>
        <p:spPr>
          <a:xfrm>
            <a:off x="1097280" y="286603"/>
            <a:ext cx="10058400" cy="1450757"/>
          </a:xfrm>
        </p:spPr>
        <p:txBody>
          <a:bodyPr rtlCol="0"/>
          <a:lstStyle/>
          <a:p>
            <a:pPr rtl="0"/>
            <a:r>
              <a:rPr lang="fr-FR"/>
              <a:t>Modifiez le style du titre</a:t>
            </a:r>
            <a:endParaRPr lang="en-US" dirty="0"/>
          </a:p>
        </p:txBody>
      </p:sp>
      <p:sp>
        <p:nvSpPr>
          <p:cNvPr id="3" name="Espace réservé du texte 2"/>
          <p:cNvSpPr>
            <a:spLocks noGrp="1"/>
          </p:cNvSpPr>
          <p:nvPr>
            <p:ph type="body" idx="1" hasCustomPrompt="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dirty="0"/>
              <a:t>Modifiez les styles du texte du masque</a:t>
            </a:r>
          </a:p>
        </p:txBody>
      </p:sp>
      <p:sp>
        <p:nvSpPr>
          <p:cNvPr id="4" name="Espace réservé du contenu 3"/>
          <p:cNvSpPr>
            <a:spLocks noGrp="1"/>
          </p:cNvSpPr>
          <p:nvPr>
            <p:ph sz="half" idx="2"/>
          </p:nvPr>
        </p:nvSpPr>
        <p:spPr>
          <a:xfrm>
            <a:off x="1097280" y="2958274"/>
            <a:ext cx="4639736" cy="2910821"/>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5" name="Espace réservé du texte 4"/>
          <p:cNvSpPr>
            <a:spLocks noGrp="1"/>
          </p:cNvSpPr>
          <p:nvPr>
            <p:ph type="body" sz="quarter" idx="3" hasCustomPrompt="1"/>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dirty="0"/>
              <a:t>Modifiez les styles du texte du masque</a:t>
            </a:r>
          </a:p>
        </p:txBody>
      </p:sp>
      <p:sp>
        <p:nvSpPr>
          <p:cNvPr id="6" name="Espace réservé du contenu 5"/>
          <p:cNvSpPr>
            <a:spLocks noGrp="1"/>
          </p:cNvSpPr>
          <p:nvPr>
            <p:ph sz="quarter" idx="4"/>
          </p:nvPr>
        </p:nvSpPr>
        <p:spPr>
          <a:xfrm>
            <a:off x="6515944" y="2958273"/>
            <a:ext cx="4639736" cy="2910821"/>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2" name="Espace réservé de la date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76C9646D-2F82-4FD6-98A1-C2A4C26D0529}" type="datetime1">
              <a:rPr lang="fr-FR" smtClean="0"/>
              <a:t>03/04/2023</a:t>
            </a:fld>
            <a:endParaRPr lang="en-US" dirty="0"/>
          </a:p>
        </p:txBody>
      </p:sp>
      <p:sp>
        <p:nvSpPr>
          <p:cNvPr id="11" name="Espace réservé du pied de page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Espace réservé au numéro de diapositive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a:defRPr/>
            </a:lvl1pPr>
          </a:lstStyle>
          <a:p>
            <a:pPr rtl="0"/>
            <a:r>
              <a:rPr lang="fr" dirty="0"/>
              <a:t>Cliquez pour modifier le style du titre du masque</a:t>
            </a:r>
            <a:endParaRPr lang="en-US" dirty="0"/>
          </a:p>
        </p:txBody>
      </p:sp>
      <p:sp>
        <p:nvSpPr>
          <p:cNvPr id="6" name="Espace réservé de la date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63595C77-250B-4737-9E4A-69E5939CBC16}" type="datetime1">
              <a:rPr lang="fr-FR" smtClean="0"/>
              <a:t>03/04/2023</a:t>
            </a:fld>
            <a:endParaRPr lang="en-US" dirty="0"/>
          </a:p>
        </p:txBody>
      </p:sp>
      <p:sp>
        <p:nvSpPr>
          <p:cNvPr id="7" name="Espace réservé du pied de page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Espace réservé du numéro de diapositive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ce réservé de la date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8C7E81F3-FFCD-4236-B158-26C78CAC6E11}" type="datetime1">
              <a:rPr lang="fr-FR" smtClean="0"/>
              <a:t>03/04/2023</a:t>
            </a:fld>
            <a:endParaRPr lang="en-US" dirty="0"/>
          </a:p>
        </p:txBody>
      </p:sp>
      <p:sp>
        <p:nvSpPr>
          <p:cNvPr id="3" name="Espace réservé du pied de page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Espace réservé du numéro de diapositive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fr-FR"/>
              <a:t>Modifiez le style du titre</a:t>
            </a:r>
            <a:endParaRPr lang="en-US" dirty="0"/>
          </a:p>
        </p:txBody>
      </p:sp>
      <p:sp>
        <p:nvSpPr>
          <p:cNvPr id="3" name="Espace réservé du contenu 2"/>
          <p:cNvSpPr>
            <a:spLocks noGrp="1"/>
          </p:cNvSpPr>
          <p:nvPr>
            <p:ph idx="1"/>
          </p:nvPr>
        </p:nvSpPr>
        <p:spPr>
          <a:xfrm>
            <a:off x="5458984" y="812799"/>
            <a:ext cx="5928344" cy="5294757"/>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u texte 3"/>
          <p:cNvSpPr>
            <a:spLocks noGrp="1"/>
          </p:cNvSpPr>
          <p:nvPr>
            <p:ph type="body" sz="half" idx="2" hasCustomPrompt="1"/>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 dirty="0"/>
              <a:t>Modifiez les styles du texte du masque</a:t>
            </a:r>
          </a:p>
        </p:txBody>
      </p:sp>
      <p:sp>
        <p:nvSpPr>
          <p:cNvPr id="5" name="Espace réservé de la date 4"/>
          <p:cNvSpPr>
            <a:spLocks noGrp="1"/>
          </p:cNvSpPr>
          <p:nvPr>
            <p:ph type="dt" sz="half" idx="10"/>
          </p:nvPr>
        </p:nvSpPr>
        <p:spPr>
          <a:xfrm>
            <a:off x="643464" y="6446520"/>
            <a:ext cx="3517568" cy="365125"/>
          </a:xfrm>
        </p:spPr>
        <p:txBody>
          <a:bodyPr rtlCol="0"/>
          <a:lstStyle>
            <a:lvl1pPr algn="l">
              <a:defRPr/>
            </a:lvl1pPr>
          </a:lstStyle>
          <a:p>
            <a:pPr rtl="0"/>
            <a:fld id="{0A97361A-7C50-452A-9761-2F2CCDC29838}" type="datetime1">
              <a:rPr lang="fr-FR" smtClean="0"/>
              <a:t>03/04/2023</a:t>
            </a:fld>
            <a:endParaRPr lang="en-US" dirty="0"/>
          </a:p>
        </p:txBody>
      </p:sp>
      <p:sp>
        <p:nvSpPr>
          <p:cNvPr id="6" name="Espace réservé du pied de page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Espace réservé au numéro de diapositive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rtl="0"/>
              <a:t>‹N°›</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ce réservé d’image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a:t>Cliquez sur l'icône pour ajouter une image</a:t>
            </a:r>
            <a:endParaRPr lang="en-US" dirty="0"/>
          </a:p>
        </p:txBody>
      </p:sp>
      <p:sp>
        <p:nvSpPr>
          <p:cNvPr id="2" name="Titre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fr-FR"/>
              <a:t>Modifiez le style du titre</a:t>
            </a:r>
            <a:endParaRPr lang="en-US" dirty="0"/>
          </a:p>
        </p:txBody>
      </p:sp>
      <p:sp>
        <p:nvSpPr>
          <p:cNvPr id="4" name="Espace réservé du texte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a:t>Cliquez pour modifier les styles du texte du masque</a:t>
            </a:r>
          </a:p>
        </p:txBody>
      </p:sp>
      <p:sp>
        <p:nvSpPr>
          <p:cNvPr id="5" name="Espace réservé de la date 4"/>
          <p:cNvSpPr>
            <a:spLocks noGrp="1"/>
          </p:cNvSpPr>
          <p:nvPr>
            <p:ph type="dt" sz="half" idx="10"/>
          </p:nvPr>
        </p:nvSpPr>
        <p:spPr/>
        <p:txBody>
          <a:bodyPr rtlCol="0"/>
          <a:lstStyle>
            <a:lvl1pPr>
              <a:defRPr/>
            </a:lvl1pPr>
          </a:lstStyle>
          <a:p>
            <a:pPr rtl="0"/>
            <a:fld id="{7E208F8F-9785-4D7E-B2D7-6FB9149CAF24}" type="datetime1">
              <a:rPr lang="fr-FR" smtClean="0"/>
              <a:t>03/04/2023</a:t>
            </a:fld>
            <a:endParaRPr lang="en-US" dirty="0"/>
          </a:p>
        </p:txBody>
      </p:sp>
      <p:sp>
        <p:nvSpPr>
          <p:cNvPr id="6" name="Espace réservé au pied de page 5"/>
          <p:cNvSpPr>
            <a:spLocks noGrp="1"/>
          </p:cNvSpPr>
          <p:nvPr>
            <p:ph type="ftr" sz="quarter" idx="11"/>
          </p:nvPr>
        </p:nvSpPr>
        <p:spPr>
          <a:xfrm>
            <a:off x="1097279" y="6446838"/>
            <a:ext cx="6818262" cy="365125"/>
          </a:xfrm>
        </p:spPr>
        <p:txBody>
          <a:bodyPr rtlCol="0"/>
          <a:lstStyle/>
          <a:p>
            <a:pPr algn="l" rtl="0"/>
            <a:endParaRPr lang="en-US" dirty="0"/>
          </a:p>
        </p:txBody>
      </p:sp>
      <p:sp>
        <p:nvSpPr>
          <p:cNvPr id="7" name="Espace réservé du numéro de diapositive 6"/>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ce réservé du titre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fr"/>
              <a:t>Modifiez le style du titre</a:t>
            </a:r>
            <a:endParaRPr lang="en-US" dirty="0"/>
          </a:p>
        </p:txBody>
      </p:sp>
      <p:sp>
        <p:nvSpPr>
          <p:cNvPr id="3" name="Espace réservé du texte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fr"/>
              <a:t>Modifiez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4" name="Espace réservé de la date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fld id="{33CD2423-DC0C-47A2-8916-10643EB35EC9}" type="datetime1">
              <a:rPr lang="fr-FR" smtClean="0"/>
              <a:t>03/04/2023</a:t>
            </a:fld>
            <a:endParaRPr lang="en-US" dirty="0"/>
          </a:p>
        </p:txBody>
      </p:sp>
      <p:sp>
        <p:nvSpPr>
          <p:cNvPr id="5" name="Espace réservé du pied de page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endParaRPr lang="en-US" dirty="0"/>
          </a:p>
        </p:txBody>
      </p:sp>
      <p:sp>
        <p:nvSpPr>
          <p:cNvPr id="6" name="Espace réservé du numéro de diapositive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en-US" smtClean="0"/>
              <a:t>‹N°›</a:t>
            </a:fld>
            <a:endParaRPr lang="en-US" dirty="0"/>
          </a:p>
        </p:txBody>
      </p:sp>
      <p:cxnSp>
        <p:nvCxnSpPr>
          <p:cNvPr id="10" name="Connecteur droit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customXml" Target="../ink/ink21.xml"/><Relationship Id="rId5" Type="http://schemas.openxmlformats.org/officeDocument/2006/relationships/image" Target="../media/image31.png"/><Relationship Id="rId4" Type="http://schemas.openxmlformats.org/officeDocument/2006/relationships/customXml" Target="../ink/ink20.xml"/></Relationships>
</file>

<file path=ppt/slides/_rels/slide12.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customXml" Target="../ink/ink23.xml"/><Relationship Id="rId4" Type="http://schemas.openxmlformats.org/officeDocument/2006/relationships/image" Target="../media/image370.png"/></Relationships>
</file>

<file path=ppt/slides/_rels/slide13.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customXml" Target="../ink/ink25.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ustomXml" Target="../ink/ink26.xml"/><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371.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customXml" Target="../ink/ink28.xml"/><Relationship Id="rId5" Type="http://schemas.openxmlformats.org/officeDocument/2006/relationships/image" Target="../media/image361.png"/><Relationship Id="rId4" Type="http://schemas.openxmlformats.org/officeDocument/2006/relationships/customXml" Target="../ink/ink27.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customXml" Target="../ink/ink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60.png"/><Relationship Id="rId5" Type="http://schemas.openxmlformats.org/officeDocument/2006/relationships/customXml" Target="../ink/ink30.xml"/><Relationship Id="rId4" Type="http://schemas.openxmlformats.org/officeDocument/2006/relationships/image" Target="../media/image350.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80.png"/><Relationship Id="rId3" Type="http://schemas.openxmlformats.org/officeDocument/2006/relationships/customXml" Target="../ink/ink31.xml"/><Relationship Id="rId7" Type="http://schemas.openxmlformats.org/officeDocument/2006/relationships/customXml" Target="../ink/ink33.xml"/><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570.png"/><Relationship Id="rId5" Type="http://schemas.openxmlformats.org/officeDocument/2006/relationships/customXml" Target="../ink/ink32.xml"/><Relationship Id="rId4" Type="http://schemas.openxmlformats.org/officeDocument/2006/relationships/image" Target="../media/image560.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customXml" Target="../ink/ink9.xml"/><Relationship Id="rId3" Type="http://schemas.openxmlformats.org/officeDocument/2006/relationships/image" Target="../media/image11.png"/><Relationship Id="rId7" Type="http://schemas.openxmlformats.org/officeDocument/2006/relationships/customXml" Target="../ink/ink6.xml"/><Relationship Id="rId12" Type="http://schemas.openxmlformats.org/officeDocument/2006/relationships/image" Target="../media/image17.png"/><Relationship Id="rId2" Type="http://schemas.openxmlformats.org/officeDocument/2006/relationships/image" Target="../media/image9.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customXml" Target="../ink/ink8.xml"/><Relationship Id="rId5" Type="http://schemas.openxmlformats.org/officeDocument/2006/relationships/customXml" Target="../ink/ink5.xml"/><Relationship Id="rId15" Type="http://schemas.openxmlformats.org/officeDocument/2006/relationships/customXml" Target="../ink/ink10.xml"/><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customXml" Target="../ink/ink7.xml"/><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customXml" Target="../ink/ink13.xml"/><Relationship Id="rId3" Type="http://schemas.openxmlformats.org/officeDocument/2006/relationships/customXml" Target="../ink/ink11.xml"/><Relationship Id="rId7" Type="http://schemas.openxmlformats.org/officeDocument/2006/relationships/image" Target="../media/image290.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customXml" Target="../ink/ink12.xml"/><Relationship Id="rId5" Type="http://schemas.openxmlformats.org/officeDocument/2006/relationships/image" Target="../media/image20.png"/><Relationship Id="rId4" Type="http://schemas.openxmlformats.org/officeDocument/2006/relationships/image" Target="../media/image270.png"/><Relationship Id="rId9" Type="http://schemas.openxmlformats.org/officeDocument/2006/relationships/image" Target="../media/image300.png"/></Relationships>
</file>

<file path=ppt/slides/_rels/slide8.xml.rels><?xml version="1.0" encoding="UTF-8" standalone="yes"?>
<Relationships xmlns="http://schemas.openxmlformats.org/package/2006/relationships"><Relationship Id="rId8" Type="http://schemas.openxmlformats.org/officeDocument/2006/relationships/customXml" Target="../ink/ink16.xml"/><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customXml" Target="../ink/ink15.xml"/><Relationship Id="rId5" Type="http://schemas.openxmlformats.org/officeDocument/2006/relationships/image" Target="../media/image23.png"/><Relationship Id="rId4" Type="http://schemas.openxmlformats.org/officeDocument/2006/relationships/customXml" Target="../ink/ink14.xml"/><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60.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customXml" Target="../ink/ink18.xml"/><Relationship Id="rId5" Type="http://schemas.openxmlformats.org/officeDocument/2006/relationships/image" Target="../media/image250.png"/><Relationship Id="rId4" Type="http://schemas.openxmlformats.org/officeDocument/2006/relationships/customXml" Target="../ink/ink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re 1">
            <a:extLst>
              <a:ext uri="{FF2B5EF4-FFF2-40B4-BE49-F238E27FC236}">
                <a16:creationId xmlns:a16="http://schemas.microsoft.com/office/drawing/2014/main" id="{78FD68DA-43BA-4508-8DE2-BA9BB7B2FA5B}"/>
              </a:ext>
            </a:extLst>
          </p:cNvPr>
          <p:cNvSpPr>
            <a:spLocks noGrp="1"/>
          </p:cNvSpPr>
          <p:nvPr>
            <p:ph type="ctrTitle"/>
          </p:nvPr>
        </p:nvSpPr>
        <p:spPr>
          <a:xfrm>
            <a:off x="5289755" y="639098"/>
            <a:ext cx="5286004" cy="3343356"/>
          </a:xfrm>
        </p:spPr>
        <p:txBody>
          <a:bodyPr rtlCol="0">
            <a:normAutofit/>
          </a:bodyPr>
          <a:lstStyle/>
          <a:p>
            <a:pPr rtl="0"/>
            <a:r>
              <a:rPr lang="fr" sz="8000" dirty="0"/>
              <a:t>Cours Word</a:t>
            </a:r>
          </a:p>
        </p:txBody>
      </p:sp>
      <p:sp>
        <p:nvSpPr>
          <p:cNvPr id="3" name="Sous-titr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rtlCol="0">
            <a:normAutofit lnSpcReduction="10000"/>
          </a:bodyPr>
          <a:lstStyle/>
          <a:p>
            <a:pPr rtl="0"/>
            <a:endParaRPr lang="fr" sz="2400" dirty="0">
              <a:solidFill>
                <a:schemeClr val="tx1">
                  <a:lumMod val="85000"/>
                  <a:lumOff val="15000"/>
                </a:schemeClr>
              </a:solidFill>
            </a:endParaRPr>
          </a:p>
          <a:p>
            <a:pPr rtl="0"/>
            <a:r>
              <a:rPr lang="fr" sz="2400" dirty="0">
                <a:solidFill>
                  <a:schemeClr val="tx1">
                    <a:lumMod val="85000"/>
                    <a:lumOff val="15000"/>
                  </a:schemeClr>
                </a:solidFill>
              </a:rPr>
              <a:t>Mr ARNAUD Meillarec</a:t>
            </a:r>
          </a:p>
        </p:txBody>
      </p:sp>
      <p:pic>
        <p:nvPicPr>
          <p:cNvPr id="5" name="Image 4" descr="Image contenant un bâtiment, un siège, un banc, un côté&#10;&#10;Description générée automatiquement">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Connecteur droit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FDC532-CC96-408B-A62B-57C7C43DFAB3}"/>
              </a:ext>
            </a:extLst>
          </p:cNvPr>
          <p:cNvSpPr>
            <a:spLocks noGrp="1"/>
          </p:cNvSpPr>
          <p:nvPr>
            <p:ph type="title"/>
          </p:nvPr>
        </p:nvSpPr>
        <p:spPr/>
        <p:txBody>
          <a:bodyPr/>
          <a:lstStyle/>
          <a:p>
            <a:r>
              <a:rPr lang="fr-FR" dirty="0"/>
              <a:t>Enchaînement des styles</a:t>
            </a:r>
          </a:p>
        </p:txBody>
      </p:sp>
      <p:sp>
        <p:nvSpPr>
          <p:cNvPr id="3" name="Espace réservé du contenu 2">
            <a:extLst>
              <a:ext uri="{FF2B5EF4-FFF2-40B4-BE49-F238E27FC236}">
                <a16:creationId xmlns:a16="http://schemas.microsoft.com/office/drawing/2014/main" id="{D3CA4074-D860-45D0-81C2-CB3C63C71A44}"/>
              </a:ext>
            </a:extLst>
          </p:cNvPr>
          <p:cNvSpPr>
            <a:spLocks noGrp="1"/>
          </p:cNvSpPr>
          <p:nvPr>
            <p:ph idx="1"/>
          </p:nvPr>
        </p:nvSpPr>
        <p:spPr>
          <a:xfrm>
            <a:off x="1097280" y="2108201"/>
            <a:ext cx="3486752" cy="3438357"/>
          </a:xfrm>
        </p:spPr>
        <p:txBody>
          <a:bodyPr/>
          <a:lstStyle/>
          <a:p>
            <a:r>
              <a:rPr lang="fr-FR" dirty="0"/>
              <a:t>Le style du paragraphe suivant permet d’automatiser les enchaînements de style</a:t>
            </a:r>
          </a:p>
        </p:txBody>
      </p:sp>
      <p:sp>
        <p:nvSpPr>
          <p:cNvPr id="4" name="Espace réservé de la date 3">
            <a:extLst>
              <a:ext uri="{FF2B5EF4-FFF2-40B4-BE49-F238E27FC236}">
                <a16:creationId xmlns:a16="http://schemas.microsoft.com/office/drawing/2014/main" id="{D718B683-3E18-45E6-9878-B124E79C03B0}"/>
              </a:ext>
            </a:extLst>
          </p:cNvPr>
          <p:cNvSpPr>
            <a:spLocks noGrp="1"/>
          </p:cNvSpPr>
          <p:nvPr>
            <p:ph type="dt" sz="half" idx="10"/>
          </p:nvPr>
        </p:nvSpPr>
        <p:spPr/>
        <p:txBody>
          <a:bodyPr/>
          <a:lstStyle/>
          <a:p>
            <a:pPr rtl="0"/>
            <a:fld id="{75162FBC-E467-46B8-ABE1-98D95CFF2BA6}" type="datetime1">
              <a:rPr lang="fr-FR" smtClean="0"/>
              <a:t>03/04/2023</a:t>
            </a:fld>
            <a:endParaRPr lang="en-US" dirty="0"/>
          </a:p>
        </p:txBody>
      </p:sp>
      <p:pic>
        <p:nvPicPr>
          <p:cNvPr id="8" name="Image 7">
            <a:extLst>
              <a:ext uri="{FF2B5EF4-FFF2-40B4-BE49-F238E27FC236}">
                <a16:creationId xmlns:a16="http://schemas.microsoft.com/office/drawing/2014/main" id="{2220FA4F-22BE-4C8C-863A-16943B743C0B}"/>
              </a:ext>
            </a:extLst>
          </p:cNvPr>
          <p:cNvPicPr>
            <a:picLocks noChangeAspect="1"/>
          </p:cNvPicPr>
          <p:nvPr/>
        </p:nvPicPr>
        <p:blipFill>
          <a:blip r:embed="rId2"/>
          <a:stretch>
            <a:fillRect/>
          </a:stretch>
        </p:blipFill>
        <p:spPr>
          <a:xfrm>
            <a:off x="4217574" y="3122266"/>
            <a:ext cx="7125694" cy="2562583"/>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p14="http://schemas.microsoft.com/office/powerpoint/2010/main">
        <mc:Choice Requires="p14">
          <p:contentPart p14:bwMode="auto" r:id="rId3">
            <p14:nvContentPartPr>
              <p14:cNvPr id="9" name="Encre 8">
                <a:extLst>
                  <a:ext uri="{FF2B5EF4-FFF2-40B4-BE49-F238E27FC236}">
                    <a16:creationId xmlns:a16="http://schemas.microsoft.com/office/drawing/2014/main" id="{B51E67E4-8FED-47EC-B8A3-7596228F6E14}"/>
                  </a:ext>
                </a:extLst>
              </p14:cNvPr>
              <p14:cNvContentPartPr/>
              <p14:nvPr/>
            </p14:nvContentPartPr>
            <p14:xfrm>
              <a:off x="4234055" y="4294269"/>
              <a:ext cx="1711440" cy="363960"/>
            </p14:xfrm>
          </p:contentPart>
        </mc:Choice>
        <mc:Fallback xmlns="">
          <p:pic>
            <p:nvPicPr>
              <p:cNvPr id="9" name="Encre 8">
                <a:extLst>
                  <a:ext uri="{FF2B5EF4-FFF2-40B4-BE49-F238E27FC236}">
                    <a16:creationId xmlns:a16="http://schemas.microsoft.com/office/drawing/2014/main" id="{B51E67E4-8FED-47EC-B8A3-7596228F6E14}"/>
                  </a:ext>
                </a:extLst>
              </p:cNvPr>
              <p:cNvPicPr/>
              <p:nvPr/>
            </p:nvPicPr>
            <p:blipFill>
              <a:blip r:embed="rId4"/>
              <a:stretch>
                <a:fillRect/>
              </a:stretch>
            </p:blipFill>
            <p:spPr>
              <a:xfrm>
                <a:off x="4216055" y="4258629"/>
                <a:ext cx="1747080" cy="435600"/>
              </a:xfrm>
              <a:prstGeom prst="rect">
                <a:avLst/>
              </a:prstGeom>
            </p:spPr>
          </p:pic>
        </mc:Fallback>
      </mc:AlternateContent>
    </p:spTree>
    <p:extLst>
      <p:ext uri="{BB962C8B-B14F-4D97-AF65-F5344CB8AC3E}">
        <p14:creationId xmlns:p14="http://schemas.microsoft.com/office/powerpoint/2010/main" val="3939207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6B0FE7-A7E7-4E32-84A2-C6839908AA04}"/>
              </a:ext>
            </a:extLst>
          </p:cNvPr>
          <p:cNvSpPr>
            <a:spLocks noGrp="1"/>
          </p:cNvSpPr>
          <p:nvPr>
            <p:ph type="title"/>
          </p:nvPr>
        </p:nvSpPr>
        <p:spPr/>
        <p:txBody>
          <a:bodyPr/>
          <a:lstStyle/>
          <a:p>
            <a:r>
              <a:rPr lang="fr-FR" dirty="0"/>
              <a:t>Afficher les marques de mise en forme</a:t>
            </a:r>
          </a:p>
        </p:txBody>
      </p:sp>
      <p:sp>
        <p:nvSpPr>
          <p:cNvPr id="3" name="Espace réservé du contenu 2">
            <a:extLst>
              <a:ext uri="{FF2B5EF4-FFF2-40B4-BE49-F238E27FC236}">
                <a16:creationId xmlns:a16="http://schemas.microsoft.com/office/drawing/2014/main" id="{0FE86AE0-B546-4CD6-9980-9095625B5F00}"/>
              </a:ext>
            </a:extLst>
          </p:cNvPr>
          <p:cNvSpPr>
            <a:spLocks noGrp="1"/>
          </p:cNvSpPr>
          <p:nvPr>
            <p:ph idx="1"/>
          </p:nvPr>
        </p:nvSpPr>
        <p:spPr>
          <a:xfrm>
            <a:off x="1097280" y="2108202"/>
            <a:ext cx="4449278" cy="2560052"/>
          </a:xfrm>
        </p:spPr>
        <p:txBody>
          <a:bodyPr>
            <a:normAutofit fontScale="85000" lnSpcReduction="10000"/>
          </a:bodyPr>
          <a:lstStyle/>
          <a:p>
            <a:r>
              <a:rPr lang="fr-FR" dirty="0"/>
              <a:t>Pour visualiser les saut de pages et de section, affichez les marques de mise en forme </a:t>
            </a:r>
          </a:p>
          <a:p>
            <a:r>
              <a:rPr lang="fr-FR" dirty="0"/>
              <a:t>Ces marques sont des aides à la mise en page mais ne seront pas visible sur le fichier imprimé</a:t>
            </a:r>
          </a:p>
          <a:p>
            <a:r>
              <a:rPr lang="fr-FR" b="1" dirty="0"/>
              <a:t>Fichier</a:t>
            </a:r>
            <a:r>
              <a:rPr lang="fr-FR" dirty="0"/>
              <a:t> -&gt; </a:t>
            </a:r>
            <a:r>
              <a:rPr lang="fr-FR" b="1" dirty="0"/>
              <a:t>Option</a:t>
            </a:r>
            <a:r>
              <a:rPr lang="fr-FR" dirty="0"/>
              <a:t> -&gt; </a:t>
            </a:r>
            <a:r>
              <a:rPr lang="fr-FR" b="1" dirty="0"/>
              <a:t>Affichage -&gt; </a:t>
            </a:r>
            <a:r>
              <a:rPr lang="fr-FR" dirty="0"/>
              <a:t>Afficher toutes les marques</a:t>
            </a:r>
            <a:endParaRPr lang="fr-FR" b="1" dirty="0"/>
          </a:p>
          <a:p>
            <a:r>
              <a:rPr lang="fr-FR" dirty="0"/>
              <a:t>Ou dans </a:t>
            </a:r>
            <a:r>
              <a:rPr lang="fr-FR" b="1" dirty="0"/>
              <a:t>Accueil :</a:t>
            </a:r>
          </a:p>
        </p:txBody>
      </p:sp>
      <p:sp>
        <p:nvSpPr>
          <p:cNvPr id="4" name="Espace réservé de la date 3">
            <a:extLst>
              <a:ext uri="{FF2B5EF4-FFF2-40B4-BE49-F238E27FC236}">
                <a16:creationId xmlns:a16="http://schemas.microsoft.com/office/drawing/2014/main" id="{37DBB2E6-63E3-422A-83F5-44FBB59E282A}"/>
              </a:ext>
            </a:extLst>
          </p:cNvPr>
          <p:cNvSpPr>
            <a:spLocks noGrp="1"/>
          </p:cNvSpPr>
          <p:nvPr>
            <p:ph type="dt" sz="half" idx="10"/>
          </p:nvPr>
        </p:nvSpPr>
        <p:spPr/>
        <p:txBody>
          <a:bodyPr/>
          <a:lstStyle/>
          <a:p>
            <a:pPr rtl="0"/>
            <a:fld id="{75162FBC-E467-46B8-ABE1-98D95CFF2BA6}" type="datetime1">
              <a:rPr lang="fr-FR" smtClean="0"/>
              <a:t>03/04/2023</a:t>
            </a:fld>
            <a:endParaRPr lang="en-US" dirty="0"/>
          </a:p>
        </p:txBody>
      </p:sp>
      <p:pic>
        <p:nvPicPr>
          <p:cNvPr id="6" name="Image 5">
            <a:extLst>
              <a:ext uri="{FF2B5EF4-FFF2-40B4-BE49-F238E27FC236}">
                <a16:creationId xmlns:a16="http://schemas.microsoft.com/office/drawing/2014/main" id="{FD7C1B52-7D69-437D-A7FB-0342B900E409}"/>
              </a:ext>
            </a:extLst>
          </p:cNvPr>
          <p:cNvPicPr>
            <a:picLocks noChangeAspect="1"/>
          </p:cNvPicPr>
          <p:nvPr/>
        </p:nvPicPr>
        <p:blipFill>
          <a:blip r:embed="rId2"/>
          <a:stretch>
            <a:fillRect/>
          </a:stretch>
        </p:blipFill>
        <p:spPr>
          <a:xfrm>
            <a:off x="5958523" y="1955416"/>
            <a:ext cx="5900722" cy="4273365"/>
          </a:xfrm>
          <a:prstGeom prst="rect">
            <a:avLst/>
          </a:prstGeom>
          <a:ln>
            <a:noFill/>
          </a:ln>
          <a:effectLst>
            <a:outerShdw blurRad="292100" dist="139700" dir="2700000" algn="tl" rotWithShape="0">
              <a:srgbClr val="333333">
                <a:alpha val="65000"/>
              </a:srgbClr>
            </a:outerShdw>
          </a:effectLst>
        </p:spPr>
      </p:pic>
      <p:pic>
        <p:nvPicPr>
          <p:cNvPr id="7" name="Image 6">
            <a:extLst>
              <a:ext uri="{FF2B5EF4-FFF2-40B4-BE49-F238E27FC236}">
                <a16:creationId xmlns:a16="http://schemas.microsoft.com/office/drawing/2014/main" id="{B039AE21-EE72-4567-AF13-A403AD20EF3A}"/>
              </a:ext>
            </a:extLst>
          </p:cNvPr>
          <p:cNvPicPr>
            <a:picLocks noChangeAspect="1"/>
          </p:cNvPicPr>
          <p:nvPr/>
        </p:nvPicPr>
        <p:blipFill>
          <a:blip r:embed="rId3"/>
          <a:stretch>
            <a:fillRect/>
          </a:stretch>
        </p:blipFill>
        <p:spPr>
          <a:xfrm>
            <a:off x="317529" y="4668255"/>
            <a:ext cx="5435012" cy="1080551"/>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p14="http://schemas.microsoft.com/office/powerpoint/2010/main">
        <mc:Choice Requires="p14">
          <p:contentPart p14:bwMode="auto" r:id="rId4">
            <p14:nvContentPartPr>
              <p14:cNvPr id="8" name="Encre 7">
                <a:extLst>
                  <a:ext uri="{FF2B5EF4-FFF2-40B4-BE49-F238E27FC236}">
                    <a16:creationId xmlns:a16="http://schemas.microsoft.com/office/drawing/2014/main" id="{A76BF3CE-99A4-47EF-9179-BF566CA0CD9C}"/>
                  </a:ext>
                </a:extLst>
              </p14:cNvPr>
              <p14:cNvContentPartPr/>
              <p14:nvPr/>
            </p14:nvContentPartPr>
            <p14:xfrm>
              <a:off x="5388998" y="4886412"/>
              <a:ext cx="291600" cy="351000"/>
            </p14:xfrm>
          </p:contentPart>
        </mc:Choice>
        <mc:Fallback xmlns="">
          <p:pic>
            <p:nvPicPr>
              <p:cNvPr id="8" name="Encre 7">
                <a:extLst>
                  <a:ext uri="{FF2B5EF4-FFF2-40B4-BE49-F238E27FC236}">
                    <a16:creationId xmlns:a16="http://schemas.microsoft.com/office/drawing/2014/main" id="{A76BF3CE-99A4-47EF-9179-BF566CA0CD9C}"/>
                  </a:ext>
                </a:extLst>
              </p:cNvPr>
              <p:cNvPicPr/>
              <p:nvPr/>
            </p:nvPicPr>
            <p:blipFill>
              <a:blip r:embed="rId5"/>
              <a:stretch>
                <a:fillRect/>
              </a:stretch>
            </p:blipFill>
            <p:spPr>
              <a:xfrm>
                <a:off x="5371358" y="4850412"/>
                <a:ext cx="327240" cy="422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Encre 9">
                <a:extLst>
                  <a:ext uri="{FF2B5EF4-FFF2-40B4-BE49-F238E27FC236}">
                    <a16:creationId xmlns:a16="http://schemas.microsoft.com/office/drawing/2014/main" id="{7EA7C3B3-4A11-4306-B724-D2D565894420}"/>
                  </a:ext>
                </a:extLst>
              </p14:cNvPr>
              <p14:cNvContentPartPr/>
              <p14:nvPr/>
            </p14:nvContentPartPr>
            <p14:xfrm>
              <a:off x="7529350" y="4209470"/>
              <a:ext cx="231120" cy="172440"/>
            </p14:xfrm>
          </p:contentPart>
        </mc:Choice>
        <mc:Fallback xmlns="">
          <p:pic>
            <p:nvPicPr>
              <p:cNvPr id="10" name="Encre 9">
                <a:extLst>
                  <a:ext uri="{FF2B5EF4-FFF2-40B4-BE49-F238E27FC236}">
                    <a16:creationId xmlns:a16="http://schemas.microsoft.com/office/drawing/2014/main" id="{7EA7C3B3-4A11-4306-B724-D2D565894420}"/>
                  </a:ext>
                </a:extLst>
              </p:cNvPr>
              <p:cNvPicPr/>
              <p:nvPr/>
            </p:nvPicPr>
            <p:blipFill>
              <a:blip r:embed="rId7"/>
              <a:stretch>
                <a:fillRect/>
              </a:stretch>
            </p:blipFill>
            <p:spPr>
              <a:xfrm>
                <a:off x="7511350" y="4173830"/>
                <a:ext cx="266760" cy="244080"/>
              </a:xfrm>
              <a:prstGeom prst="rect">
                <a:avLst/>
              </a:prstGeom>
            </p:spPr>
          </p:pic>
        </mc:Fallback>
      </mc:AlternateContent>
    </p:spTree>
    <p:extLst>
      <p:ext uri="{BB962C8B-B14F-4D97-AF65-F5344CB8AC3E}">
        <p14:creationId xmlns:p14="http://schemas.microsoft.com/office/powerpoint/2010/main" val="2219277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1A594B-E3E1-4215-B39D-E2FE2E582042}"/>
              </a:ext>
            </a:extLst>
          </p:cNvPr>
          <p:cNvSpPr>
            <a:spLocks noGrp="1"/>
          </p:cNvSpPr>
          <p:nvPr>
            <p:ph type="title"/>
          </p:nvPr>
        </p:nvSpPr>
        <p:spPr/>
        <p:txBody>
          <a:bodyPr/>
          <a:lstStyle/>
          <a:p>
            <a:r>
              <a:rPr lang="fr-FR" dirty="0"/>
              <a:t>Créer un en-tête</a:t>
            </a:r>
          </a:p>
        </p:txBody>
      </p:sp>
      <p:sp>
        <p:nvSpPr>
          <p:cNvPr id="4" name="Espace réservé de la date 3">
            <a:extLst>
              <a:ext uri="{FF2B5EF4-FFF2-40B4-BE49-F238E27FC236}">
                <a16:creationId xmlns:a16="http://schemas.microsoft.com/office/drawing/2014/main" id="{6261A0FF-3857-47B2-A2A8-59D7F6CCC04C}"/>
              </a:ext>
            </a:extLst>
          </p:cNvPr>
          <p:cNvSpPr>
            <a:spLocks noGrp="1"/>
          </p:cNvSpPr>
          <p:nvPr>
            <p:ph type="dt" sz="half" idx="10"/>
          </p:nvPr>
        </p:nvSpPr>
        <p:spPr/>
        <p:txBody>
          <a:bodyPr/>
          <a:lstStyle/>
          <a:p>
            <a:pPr rtl="0"/>
            <a:fld id="{75162FBC-E467-46B8-ABE1-98D95CFF2BA6}" type="datetime1">
              <a:rPr lang="fr-FR" smtClean="0"/>
              <a:t>03/04/2023</a:t>
            </a:fld>
            <a:endParaRPr lang="en-US" dirty="0"/>
          </a:p>
        </p:txBody>
      </p:sp>
      <p:pic>
        <p:nvPicPr>
          <p:cNvPr id="8" name="Image 7">
            <a:extLst>
              <a:ext uri="{FF2B5EF4-FFF2-40B4-BE49-F238E27FC236}">
                <a16:creationId xmlns:a16="http://schemas.microsoft.com/office/drawing/2014/main" id="{5321D74F-8EEC-4150-AA74-1498058DCC0C}"/>
              </a:ext>
            </a:extLst>
          </p:cNvPr>
          <p:cNvPicPr>
            <a:picLocks noChangeAspect="1"/>
          </p:cNvPicPr>
          <p:nvPr/>
        </p:nvPicPr>
        <p:blipFill>
          <a:blip r:embed="rId2"/>
          <a:stretch>
            <a:fillRect/>
          </a:stretch>
        </p:blipFill>
        <p:spPr>
          <a:xfrm>
            <a:off x="648209" y="2205885"/>
            <a:ext cx="10155067" cy="1886213"/>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Encre 8">
                <a:extLst>
                  <a:ext uri="{FF2B5EF4-FFF2-40B4-BE49-F238E27FC236}">
                    <a16:creationId xmlns:a16="http://schemas.microsoft.com/office/drawing/2014/main" id="{30214595-1043-4AE4-B442-766216AA14BC}"/>
                  </a:ext>
                </a:extLst>
              </p14:cNvPr>
              <p14:cNvContentPartPr/>
              <p14:nvPr/>
            </p14:nvContentPartPr>
            <p14:xfrm>
              <a:off x="683520" y="2056710"/>
              <a:ext cx="908280" cy="592920"/>
            </p14:xfrm>
          </p:contentPart>
        </mc:Choice>
        <mc:Fallback xmlns="">
          <p:pic>
            <p:nvPicPr>
              <p:cNvPr id="9" name="Encre 8">
                <a:extLst>
                  <a:ext uri="{FF2B5EF4-FFF2-40B4-BE49-F238E27FC236}">
                    <a16:creationId xmlns:a16="http://schemas.microsoft.com/office/drawing/2014/main" id="{30214595-1043-4AE4-B442-766216AA14BC}"/>
                  </a:ext>
                </a:extLst>
              </p:cNvPr>
              <p:cNvPicPr/>
              <p:nvPr/>
            </p:nvPicPr>
            <p:blipFill>
              <a:blip r:embed="rId4"/>
              <a:stretch>
                <a:fillRect/>
              </a:stretch>
            </p:blipFill>
            <p:spPr>
              <a:xfrm>
                <a:off x="647880" y="1984710"/>
                <a:ext cx="979920" cy="736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Encre 9">
                <a:extLst>
                  <a:ext uri="{FF2B5EF4-FFF2-40B4-BE49-F238E27FC236}">
                    <a16:creationId xmlns:a16="http://schemas.microsoft.com/office/drawing/2014/main" id="{A0952088-7DDB-4EC2-AB02-B352EA389096}"/>
                  </a:ext>
                </a:extLst>
              </p14:cNvPr>
              <p14:cNvContentPartPr/>
              <p14:nvPr/>
            </p14:nvContentPartPr>
            <p14:xfrm>
              <a:off x="6752400" y="2418510"/>
              <a:ext cx="1098720" cy="668520"/>
            </p14:xfrm>
          </p:contentPart>
        </mc:Choice>
        <mc:Fallback xmlns="">
          <p:pic>
            <p:nvPicPr>
              <p:cNvPr id="10" name="Encre 9">
                <a:extLst>
                  <a:ext uri="{FF2B5EF4-FFF2-40B4-BE49-F238E27FC236}">
                    <a16:creationId xmlns:a16="http://schemas.microsoft.com/office/drawing/2014/main" id="{A0952088-7DDB-4EC2-AB02-B352EA389096}"/>
                  </a:ext>
                </a:extLst>
              </p:cNvPr>
              <p:cNvPicPr/>
              <p:nvPr/>
            </p:nvPicPr>
            <p:blipFill>
              <a:blip r:embed="rId6"/>
              <a:stretch>
                <a:fillRect/>
              </a:stretch>
            </p:blipFill>
            <p:spPr>
              <a:xfrm>
                <a:off x="6716760" y="2346870"/>
                <a:ext cx="1170360" cy="812160"/>
              </a:xfrm>
              <a:prstGeom prst="rect">
                <a:avLst/>
              </a:prstGeom>
            </p:spPr>
          </p:pic>
        </mc:Fallback>
      </mc:AlternateContent>
    </p:spTree>
    <p:extLst>
      <p:ext uri="{BB962C8B-B14F-4D97-AF65-F5344CB8AC3E}">
        <p14:creationId xmlns:p14="http://schemas.microsoft.com/office/powerpoint/2010/main" val="1200496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1A594B-E3E1-4215-B39D-E2FE2E582042}"/>
              </a:ext>
            </a:extLst>
          </p:cNvPr>
          <p:cNvSpPr>
            <a:spLocks noGrp="1"/>
          </p:cNvSpPr>
          <p:nvPr>
            <p:ph type="title"/>
          </p:nvPr>
        </p:nvSpPr>
        <p:spPr/>
        <p:txBody>
          <a:bodyPr/>
          <a:lstStyle/>
          <a:p>
            <a:r>
              <a:rPr lang="fr-FR" dirty="0"/>
              <a:t>Créer un pied de page</a:t>
            </a:r>
          </a:p>
        </p:txBody>
      </p:sp>
      <p:sp>
        <p:nvSpPr>
          <p:cNvPr id="4" name="Espace réservé de la date 3">
            <a:extLst>
              <a:ext uri="{FF2B5EF4-FFF2-40B4-BE49-F238E27FC236}">
                <a16:creationId xmlns:a16="http://schemas.microsoft.com/office/drawing/2014/main" id="{6261A0FF-3857-47B2-A2A8-59D7F6CCC04C}"/>
              </a:ext>
            </a:extLst>
          </p:cNvPr>
          <p:cNvSpPr>
            <a:spLocks noGrp="1"/>
          </p:cNvSpPr>
          <p:nvPr>
            <p:ph type="dt" sz="half" idx="10"/>
          </p:nvPr>
        </p:nvSpPr>
        <p:spPr/>
        <p:txBody>
          <a:bodyPr/>
          <a:lstStyle/>
          <a:p>
            <a:pPr rtl="0"/>
            <a:fld id="{75162FBC-E467-46B8-ABE1-98D95CFF2BA6}" type="datetime1">
              <a:rPr lang="fr-FR" smtClean="0"/>
              <a:t>03/04/2023</a:t>
            </a:fld>
            <a:endParaRPr lang="en-US" dirty="0"/>
          </a:p>
        </p:txBody>
      </p:sp>
      <p:pic>
        <p:nvPicPr>
          <p:cNvPr id="6" name="Image 5">
            <a:extLst>
              <a:ext uri="{FF2B5EF4-FFF2-40B4-BE49-F238E27FC236}">
                <a16:creationId xmlns:a16="http://schemas.microsoft.com/office/drawing/2014/main" id="{2B58E2EB-2F7B-4C5B-B29D-F0BF755689F9}"/>
              </a:ext>
            </a:extLst>
          </p:cNvPr>
          <p:cNvPicPr>
            <a:picLocks noChangeAspect="1"/>
          </p:cNvPicPr>
          <p:nvPr/>
        </p:nvPicPr>
        <p:blipFill>
          <a:blip r:embed="rId2"/>
          <a:stretch>
            <a:fillRect/>
          </a:stretch>
        </p:blipFill>
        <p:spPr>
          <a:xfrm>
            <a:off x="913698" y="2209650"/>
            <a:ext cx="10059804" cy="215295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Encre 2">
                <a:extLst>
                  <a:ext uri="{FF2B5EF4-FFF2-40B4-BE49-F238E27FC236}">
                    <a16:creationId xmlns:a16="http://schemas.microsoft.com/office/drawing/2014/main" id="{C911D689-88ED-484B-AAFB-49B44C152811}"/>
                  </a:ext>
                </a:extLst>
              </p14:cNvPr>
              <p14:cNvContentPartPr/>
              <p14:nvPr/>
            </p14:nvContentPartPr>
            <p14:xfrm>
              <a:off x="743855" y="2177109"/>
              <a:ext cx="972360" cy="568440"/>
            </p14:xfrm>
          </p:contentPart>
        </mc:Choice>
        <mc:Fallback xmlns="">
          <p:pic>
            <p:nvPicPr>
              <p:cNvPr id="3" name="Encre 2">
                <a:extLst>
                  <a:ext uri="{FF2B5EF4-FFF2-40B4-BE49-F238E27FC236}">
                    <a16:creationId xmlns:a16="http://schemas.microsoft.com/office/drawing/2014/main" id="{C911D689-88ED-484B-AAFB-49B44C152811}"/>
                  </a:ext>
                </a:extLst>
              </p:cNvPr>
              <p:cNvPicPr/>
              <p:nvPr/>
            </p:nvPicPr>
            <p:blipFill>
              <a:blip r:embed="rId4"/>
              <a:stretch>
                <a:fillRect/>
              </a:stretch>
            </p:blipFill>
            <p:spPr>
              <a:xfrm>
                <a:off x="725855" y="2141469"/>
                <a:ext cx="1008000" cy="640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Encre 4">
                <a:extLst>
                  <a:ext uri="{FF2B5EF4-FFF2-40B4-BE49-F238E27FC236}">
                    <a16:creationId xmlns:a16="http://schemas.microsoft.com/office/drawing/2014/main" id="{FA895637-9819-4846-90B2-CB96226B1FF5}"/>
                  </a:ext>
                </a:extLst>
              </p14:cNvPr>
              <p14:cNvContentPartPr/>
              <p14:nvPr/>
            </p14:nvContentPartPr>
            <p14:xfrm>
              <a:off x="7024055" y="2657349"/>
              <a:ext cx="1002600" cy="582120"/>
            </p14:xfrm>
          </p:contentPart>
        </mc:Choice>
        <mc:Fallback xmlns="">
          <p:pic>
            <p:nvPicPr>
              <p:cNvPr id="5" name="Encre 4">
                <a:extLst>
                  <a:ext uri="{FF2B5EF4-FFF2-40B4-BE49-F238E27FC236}">
                    <a16:creationId xmlns:a16="http://schemas.microsoft.com/office/drawing/2014/main" id="{FA895637-9819-4846-90B2-CB96226B1FF5}"/>
                  </a:ext>
                </a:extLst>
              </p:cNvPr>
              <p:cNvPicPr/>
              <p:nvPr/>
            </p:nvPicPr>
            <p:blipFill>
              <a:blip r:embed="rId6"/>
              <a:stretch>
                <a:fillRect/>
              </a:stretch>
            </p:blipFill>
            <p:spPr>
              <a:xfrm>
                <a:off x="7006415" y="2621349"/>
                <a:ext cx="1038240" cy="653760"/>
              </a:xfrm>
              <a:prstGeom prst="rect">
                <a:avLst/>
              </a:prstGeom>
            </p:spPr>
          </p:pic>
        </mc:Fallback>
      </mc:AlternateContent>
    </p:spTree>
    <p:extLst>
      <p:ext uri="{BB962C8B-B14F-4D97-AF65-F5344CB8AC3E}">
        <p14:creationId xmlns:p14="http://schemas.microsoft.com/office/powerpoint/2010/main" val="2077426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B3C248-218F-45DC-830E-CBA6E3A6F34C}"/>
              </a:ext>
            </a:extLst>
          </p:cNvPr>
          <p:cNvSpPr>
            <a:spLocks noGrp="1"/>
          </p:cNvSpPr>
          <p:nvPr>
            <p:ph type="title"/>
          </p:nvPr>
        </p:nvSpPr>
        <p:spPr/>
        <p:txBody>
          <a:bodyPr/>
          <a:lstStyle/>
          <a:p>
            <a:r>
              <a:rPr lang="fr-FR" dirty="0"/>
              <a:t>Insérer une pagination</a:t>
            </a:r>
          </a:p>
        </p:txBody>
      </p:sp>
      <p:sp>
        <p:nvSpPr>
          <p:cNvPr id="3" name="Espace réservé du contenu 2">
            <a:extLst>
              <a:ext uri="{FF2B5EF4-FFF2-40B4-BE49-F238E27FC236}">
                <a16:creationId xmlns:a16="http://schemas.microsoft.com/office/drawing/2014/main" id="{896CA50F-7BE5-4C7E-B835-CEBF1D61CA58}"/>
              </a:ext>
            </a:extLst>
          </p:cNvPr>
          <p:cNvSpPr>
            <a:spLocks noGrp="1"/>
          </p:cNvSpPr>
          <p:nvPr>
            <p:ph idx="1"/>
          </p:nvPr>
        </p:nvSpPr>
        <p:spPr>
          <a:xfrm>
            <a:off x="1097280" y="2108201"/>
            <a:ext cx="10058400" cy="808619"/>
          </a:xfrm>
        </p:spPr>
        <p:txBody>
          <a:bodyPr>
            <a:normAutofit/>
          </a:bodyPr>
          <a:lstStyle/>
          <a:p>
            <a:pPr algn="just">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Insertion</a:t>
            </a:r>
            <a:r>
              <a:rPr lang="fr-FR" sz="1800" dirty="0">
                <a:effectLst/>
                <a:latin typeface="Calibri" panose="020F0502020204030204" pitchFamily="34" charset="0"/>
                <a:ea typeface="Calibri" panose="020F0502020204030204" pitchFamily="34" charset="0"/>
                <a:cs typeface="Times New Roman" panose="02020603050405020304" pitchFamily="18" charset="0"/>
              </a:rPr>
              <a:t> -&gt;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Numéro de page</a:t>
            </a:r>
          </a:p>
        </p:txBody>
      </p:sp>
      <p:sp>
        <p:nvSpPr>
          <p:cNvPr id="4" name="Espace réservé de la date 3">
            <a:extLst>
              <a:ext uri="{FF2B5EF4-FFF2-40B4-BE49-F238E27FC236}">
                <a16:creationId xmlns:a16="http://schemas.microsoft.com/office/drawing/2014/main" id="{6254828D-7854-4349-948E-C8EC6B072343}"/>
              </a:ext>
            </a:extLst>
          </p:cNvPr>
          <p:cNvSpPr>
            <a:spLocks noGrp="1"/>
          </p:cNvSpPr>
          <p:nvPr>
            <p:ph type="dt" sz="half" idx="10"/>
          </p:nvPr>
        </p:nvSpPr>
        <p:spPr/>
        <p:txBody>
          <a:bodyPr/>
          <a:lstStyle/>
          <a:p>
            <a:pPr rtl="0"/>
            <a:fld id="{75162FBC-E467-46B8-ABE1-98D95CFF2BA6}" type="datetime1">
              <a:rPr lang="fr-FR" smtClean="0"/>
              <a:t>03/04/2023</a:t>
            </a:fld>
            <a:endParaRPr lang="en-US" dirty="0"/>
          </a:p>
        </p:txBody>
      </p:sp>
      <p:pic>
        <p:nvPicPr>
          <p:cNvPr id="6" name="Image 5">
            <a:extLst>
              <a:ext uri="{FF2B5EF4-FFF2-40B4-BE49-F238E27FC236}">
                <a16:creationId xmlns:a16="http://schemas.microsoft.com/office/drawing/2014/main" id="{842D573B-BC5A-47AC-A88F-4ADEA2E9361E}"/>
              </a:ext>
            </a:extLst>
          </p:cNvPr>
          <p:cNvPicPr>
            <a:picLocks noChangeAspect="1"/>
          </p:cNvPicPr>
          <p:nvPr/>
        </p:nvPicPr>
        <p:blipFill>
          <a:blip r:embed="rId2"/>
          <a:stretch>
            <a:fillRect/>
          </a:stretch>
        </p:blipFill>
        <p:spPr>
          <a:xfrm>
            <a:off x="227781" y="3177189"/>
            <a:ext cx="11736438" cy="26102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7644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776E3D-D590-4C36-94A5-C204DB08E6AF}"/>
              </a:ext>
            </a:extLst>
          </p:cNvPr>
          <p:cNvSpPr>
            <a:spLocks noGrp="1"/>
          </p:cNvSpPr>
          <p:nvPr>
            <p:ph type="title"/>
          </p:nvPr>
        </p:nvSpPr>
        <p:spPr/>
        <p:txBody>
          <a:bodyPr/>
          <a:lstStyle/>
          <a:p>
            <a:r>
              <a:rPr lang="fr-FR" dirty="0"/>
              <a:t>Changer la numérotation</a:t>
            </a:r>
          </a:p>
        </p:txBody>
      </p:sp>
      <p:sp>
        <p:nvSpPr>
          <p:cNvPr id="3" name="Espace réservé du contenu 2">
            <a:extLst>
              <a:ext uri="{FF2B5EF4-FFF2-40B4-BE49-F238E27FC236}">
                <a16:creationId xmlns:a16="http://schemas.microsoft.com/office/drawing/2014/main" id="{73AD24B2-242B-44CC-B8EB-46C40A056C94}"/>
              </a:ext>
            </a:extLst>
          </p:cNvPr>
          <p:cNvSpPr>
            <a:spLocks noGrp="1"/>
          </p:cNvSpPr>
          <p:nvPr>
            <p:ph idx="1"/>
          </p:nvPr>
        </p:nvSpPr>
        <p:spPr>
          <a:xfrm>
            <a:off x="1097280" y="2108201"/>
            <a:ext cx="5941194" cy="4027904"/>
          </a:xfrm>
        </p:spPr>
        <p:txBody>
          <a:bodyPr/>
          <a:lstStyle/>
          <a:p>
            <a:r>
              <a:rPr lang="fr-FR" dirty="0"/>
              <a:t>Pour commencer une numérotation à une page particulière, insérer un saut de section</a:t>
            </a:r>
          </a:p>
          <a:p>
            <a:r>
              <a:rPr lang="fr-FR" b="1" dirty="0"/>
              <a:t>Mise en page </a:t>
            </a:r>
            <a:r>
              <a:rPr lang="fr-FR" dirty="0"/>
              <a:t>-&gt; </a:t>
            </a:r>
            <a:r>
              <a:rPr lang="fr-FR" b="1" dirty="0"/>
              <a:t>Sauts de page </a:t>
            </a:r>
            <a:r>
              <a:rPr lang="fr-FR" dirty="0"/>
              <a:t>-&gt; </a:t>
            </a:r>
            <a:r>
              <a:rPr lang="fr-FR" b="1" dirty="0"/>
              <a:t>Sauts de section</a:t>
            </a:r>
          </a:p>
          <a:p>
            <a:endParaRPr lang="fr-FR" dirty="0"/>
          </a:p>
        </p:txBody>
      </p:sp>
      <p:sp>
        <p:nvSpPr>
          <p:cNvPr id="4" name="Espace réservé de la date 3">
            <a:extLst>
              <a:ext uri="{FF2B5EF4-FFF2-40B4-BE49-F238E27FC236}">
                <a16:creationId xmlns:a16="http://schemas.microsoft.com/office/drawing/2014/main" id="{FE892918-088A-47FE-8A8A-DDC8AA10D7A8}"/>
              </a:ext>
            </a:extLst>
          </p:cNvPr>
          <p:cNvSpPr>
            <a:spLocks noGrp="1"/>
          </p:cNvSpPr>
          <p:nvPr>
            <p:ph type="dt" sz="half" idx="10"/>
          </p:nvPr>
        </p:nvSpPr>
        <p:spPr/>
        <p:txBody>
          <a:bodyPr/>
          <a:lstStyle/>
          <a:p>
            <a:pPr rtl="0"/>
            <a:fld id="{75162FBC-E467-46B8-ABE1-98D95CFF2BA6}" type="datetime1">
              <a:rPr lang="fr-FR" smtClean="0"/>
              <a:t>03/04/2023</a:t>
            </a:fld>
            <a:endParaRPr lang="en-US" dirty="0"/>
          </a:p>
        </p:txBody>
      </p:sp>
      <p:pic>
        <p:nvPicPr>
          <p:cNvPr id="6" name="Image 5">
            <a:extLst>
              <a:ext uri="{FF2B5EF4-FFF2-40B4-BE49-F238E27FC236}">
                <a16:creationId xmlns:a16="http://schemas.microsoft.com/office/drawing/2014/main" id="{7667DB05-A25B-4F04-B0FC-68D0B2001E58}"/>
              </a:ext>
            </a:extLst>
          </p:cNvPr>
          <p:cNvPicPr>
            <a:picLocks noChangeAspect="1"/>
          </p:cNvPicPr>
          <p:nvPr/>
        </p:nvPicPr>
        <p:blipFill>
          <a:blip r:embed="rId2"/>
          <a:stretch>
            <a:fillRect/>
          </a:stretch>
        </p:blipFill>
        <p:spPr>
          <a:xfrm>
            <a:off x="7976936" y="1988741"/>
            <a:ext cx="3117783" cy="41981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4281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08ABAF-8D2E-424B-A607-680D1CB04FB4}"/>
              </a:ext>
            </a:extLst>
          </p:cNvPr>
          <p:cNvSpPr>
            <a:spLocks noGrp="1"/>
          </p:cNvSpPr>
          <p:nvPr>
            <p:ph type="title"/>
          </p:nvPr>
        </p:nvSpPr>
        <p:spPr/>
        <p:txBody>
          <a:bodyPr/>
          <a:lstStyle/>
          <a:p>
            <a:r>
              <a:rPr lang="fr-FR" dirty="0"/>
              <a:t>Délier le pied de page au précédent</a:t>
            </a:r>
          </a:p>
        </p:txBody>
      </p:sp>
      <p:sp>
        <p:nvSpPr>
          <p:cNvPr id="4" name="Espace réservé de la date 3">
            <a:extLst>
              <a:ext uri="{FF2B5EF4-FFF2-40B4-BE49-F238E27FC236}">
                <a16:creationId xmlns:a16="http://schemas.microsoft.com/office/drawing/2014/main" id="{BC892C7D-7731-44B6-85DC-92DCD6C8D22C}"/>
              </a:ext>
            </a:extLst>
          </p:cNvPr>
          <p:cNvSpPr>
            <a:spLocks noGrp="1"/>
          </p:cNvSpPr>
          <p:nvPr>
            <p:ph type="dt" sz="half" idx="10"/>
          </p:nvPr>
        </p:nvSpPr>
        <p:spPr/>
        <p:txBody>
          <a:bodyPr/>
          <a:lstStyle/>
          <a:p>
            <a:pPr rtl="0"/>
            <a:fld id="{75162FBC-E467-46B8-ABE1-98D95CFF2BA6}" type="datetime1">
              <a:rPr lang="fr-FR" smtClean="0"/>
              <a:t>03/04/2023</a:t>
            </a:fld>
            <a:endParaRPr lang="en-US" dirty="0"/>
          </a:p>
        </p:txBody>
      </p:sp>
      <p:pic>
        <p:nvPicPr>
          <p:cNvPr id="6" name="Image 5">
            <a:extLst>
              <a:ext uri="{FF2B5EF4-FFF2-40B4-BE49-F238E27FC236}">
                <a16:creationId xmlns:a16="http://schemas.microsoft.com/office/drawing/2014/main" id="{BC5E3A3F-0BAC-4DE6-A536-083490ABE706}"/>
              </a:ext>
            </a:extLst>
          </p:cNvPr>
          <p:cNvPicPr>
            <a:picLocks noChangeAspect="1"/>
          </p:cNvPicPr>
          <p:nvPr/>
        </p:nvPicPr>
        <p:blipFill>
          <a:blip r:embed="rId2"/>
          <a:stretch>
            <a:fillRect/>
          </a:stretch>
        </p:blipFill>
        <p:spPr>
          <a:xfrm>
            <a:off x="5135110" y="2324067"/>
            <a:ext cx="5668166" cy="1276528"/>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p14="http://schemas.microsoft.com/office/powerpoint/2010/main">
        <mc:Choice Requires="p14">
          <p:contentPart p14:bwMode="auto" r:id="rId3">
            <p14:nvContentPartPr>
              <p14:cNvPr id="7" name="Encre 6">
                <a:extLst>
                  <a:ext uri="{FF2B5EF4-FFF2-40B4-BE49-F238E27FC236}">
                    <a16:creationId xmlns:a16="http://schemas.microsoft.com/office/drawing/2014/main" id="{7930EC76-5326-48F9-BE81-9788A35A89A2}"/>
                  </a:ext>
                </a:extLst>
              </p14:cNvPr>
              <p14:cNvContentPartPr/>
              <p14:nvPr/>
            </p14:nvContentPartPr>
            <p14:xfrm>
              <a:off x="6462049" y="2866119"/>
              <a:ext cx="498600" cy="389880"/>
            </p14:xfrm>
          </p:contentPart>
        </mc:Choice>
        <mc:Fallback xmlns="">
          <p:pic>
            <p:nvPicPr>
              <p:cNvPr id="7" name="Encre 6">
                <a:extLst>
                  <a:ext uri="{FF2B5EF4-FFF2-40B4-BE49-F238E27FC236}">
                    <a16:creationId xmlns:a16="http://schemas.microsoft.com/office/drawing/2014/main" id="{7930EC76-5326-48F9-BE81-9788A35A89A2}"/>
                  </a:ext>
                </a:extLst>
              </p:cNvPr>
              <p:cNvPicPr/>
              <p:nvPr/>
            </p:nvPicPr>
            <p:blipFill>
              <a:blip r:embed="rId4"/>
              <a:stretch>
                <a:fillRect/>
              </a:stretch>
            </p:blipFill>
            <p:spPr>
              <a:xfrm>
                <a:off x="6444409" y="2830119"/>
                <a:ext cx="534240" cy="461520"/>
              </a:xfrm>
              <a:prstGeom prst="rect">
                <a:avLst/>
              </a:prstGeom>
            </p:spPr>
          </p:pic>
        </mc:Fallback>
      </mc:AlternateContent>
      <p:sp>
        <p:nvSpPr>
          <p:cNvPr id="8" name="ZoneTexte 7">
            <a:extLst>
              <a:ext uri="{FF2B5EF4-FFF2-40B4-BE49-F238E27FC236}">
                <a16:creationId xmlns:a16="http://schemas.microsoft.com/office/drawing/2014/main" id="{BD920449-30C2-461E-AFCD-BA7AF045D07C}"/>
              </a:ext>
            </a:extLst>
          </p:cNvPr>
          <p:cNvSpPr txBox="1"/>
          <p:nvPr/>
        </p:nvSpPr>
        <p:spPr>
          <a:xfrm>
            <a:off x="818147" y="2502566"/>
            <a:ext cx="3958390" cy="1200329"/>
          </a:xfrm>
          <a:prstGeom prst="rect">
            <a:avLst/>
          </a:prstGeom>
          <a:noFill/>
        </p:spPr>
        <p:txBody>
          <a:bodyPr wrap="square" rtlCol="0">
            <a:spAutoFit/>
          </a:bodyPr>
          <a:lstStyle/>
          <a:p>
            <a:r>
              <a:rPr lang="fr-FR" dirty="0"/>
              <a:t>Désactiver la fonction </a:t>
            </a:r>
            <a:r>
              <a:rPr lang="fr-FR" b="1" dirty="0"/>
              <a:t>Lier au précédent </a:t>
            </a:r>
            <a:r>
              <a:rPr lang="fr-FR" dirty="0"/>
              <a:t>permet de différencier les pieds de pages et les entêtes selon les sections</a:t>
            </a:r>
          </a:p>
        </p:txBody>
      </p:sp>
    </p:spTree>
    <p:extLst>
      <p:ext uri="{BB962C8B-B14F-4D97-AF65-F5344CB8AC3E}">
        <p14:creationId xmlns:p14="http://schemas.microsoft.com/office/powerpoint/2010/main" val="1905307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0CC006-2996-4B74-B747-7F9B8E94D18D}"/>
              </a:ext>
            </a:extLst>
          </p:cNvPr>
          <p:cNvSpPr>
            <a:spLocks noGrp="1"/>
          </p:cNvSpPr>
          <p:nvPr>
            <p:ph type="title"/>
          </p:nvPr>
        </p:nvSpPr>
        <p:spPr/>
        <p:txBody>
          <a:bodyPr/>
          <a:lstStyle/>
          <a:p>
            <a:r>
              <a:rPr lang="fr-FR" dirty="0"/>
              <a:t>Modifier le numéro de page</a:t>
            </a:r>
          </a:p>
        </p:txBody>
      </p:sp>
      <p:sp>
        <p:nvSpPr>
          <p:cNvPr id="3" name="Espace réservé du contenu 2">
            <a:extLst>
              <a:ext uri="{FF2B5EF4-FFF2-40B4-BE49-F238E27FC236}">
                <a16:creationId xmlns:a16="http://schemas.microsoft.com/office/drawing/2014/main" id="{8979784C-6331-4CBC-B5C7-3EB6852B88DA}"/>
              </a:ext>
            </a:extLst>
          </p:cNvPr>
          <p:cNvSpPr>
            <a:spLocks noGrp="1"/>
          </p:cNvSpPr>
          <p:nvPr>
            <p:ph idx="1"/>
          </p:nvPr>
        </p:nvSpPr>
        <p:spPr/>
        <p:txBody>
          <a:bodyPr/>
          <a:lstStyle/>
          <a:p>
            <a:r>
              <a:rPr lang="fr-FR" dirty="0"/>
              <a:t>Cliquer sur le pied de page</a:t>
            </a:r>
          </a:p>
          <a:p>
            <a:r>
              <a:rPr lang="fr-FR" b="1" dirty="0"/>
              <a:t>En-tête et pied de page </a:t>
            </a:r>
            <a:r>
              <a:rPr lang="fr-FR" dirty="0"/>
              <a:t>-&gt; </a:t>
            </a:r>
            <a:r>
              <a:rPr lang="fr-FR" b="1" dirty="0"/>
              <a:t>Numéro de page </a:t>
            </a:r>
            <a:r>
              <a:rPr lang="fr-FR" dirty="0"/>
              <a:t>-&gt; </a:t>
            </a:r>
            <a:r>
              <a:rPr lang="fr-FR" b="1" dirty="0"/>
              <a:t>Format</a:t>
            </a:r>
            <a:r>
              <a:rPr lang="fr-FR" dirty="0"/>
              <a:t>…</a:t>
            </a:r>
          </a:p>
        </p:txBody>
      </p:sp>
      <p:sp>
        <p:nvSpPr>
          <p:cNvPr id="4" name="Espace réservé de la date 3">
            <a:extLst>
              <a:ext uri="{FF2B5EF4-FFF2-40B4-BE49-F238E27FC236}">
                <a16:creationId xmlns:a16="http://schemas.microsoft.com/office/drawing/2014/main" id="{F87F5DE8-AD11-45E8-BF6C-1EE799B33517}"/>
              </a:ext>
            </a:extLst>
          </p:cNvPr>
          <p:cNvSpPr>
            <a:spLocks noGrp="1"/>
          </p:cNvSpPr>
          <p:nvPr>
            <p:ph type="dt" sz="half" idx="10"/>
          </p:nvPr>
        </p:nvSpPr>
        <p:spPr/>
        <p:txBody>
          <a:bodyPr/>
          <a:lstStyle/>
          <a:p>
            <a:pPr rtl="0"/>
            <a:fld id="{75162FBC-E467-46B8-ABE1-98D95CFF2BA6}" type="datetime1">
              <a:rPr lang="fr-FR" smtClean="0"/>
              <a:t>03/04/2023</a:t>
            </a:fld>
            <a:endParaRPr lang="en-US" dirty="0"/>
          </a:p>
        </p:txBody>
      </p:sp>
      <p:pic>
        <p:nvPicPr>
          <p:cNvPr id="6" name="Image 5">
            <a:extLst>
              <a:ext uri="{FF2B5EF4-FFF2-40B4-BE49-F238E27FC236}">
                <a16:creationId xmlns:a16="http://schemas.microsoft.com/office/drawing/2014/main" id="{5E85483B-D2ED-4583-9A47-6416D1FA59B7}"/>
              </a:ext>
            </a:extLst>
          </p:cNvPr>
          <p:cNvPicPr>
            <a:picLocks noChangeAspect="1"/>
          </p:cNvPicPr>
          <p:nvPr/>
        </p:nvPicPr>
        <p:blipFill>
          <a:blip r:embed="rId2"/>
          <a:stretch>
            <a:fillRect/>
          </a:stretch>
        </p:blipFill>
        <p:spPr>
          <a:xfrm>
            <a:off x="1122201" y="3145592"/>
            <a:ext cx="3353268" cy="2876951"/>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D57F0D36-D381-45F1-B4A1-D3B8B3114BC2}"/>
              </a:ext>
            </a:extLst>
          </p:cNvPr>
          <p:cNvPicPr>
            <a:picLocks noChangeAspect="1"/>
          </p:cNvPicPr>
          <p:nvPr/>
        </p:nvPicPr>
        <p:blipFill>
          <a:blip r:embed="rId3"/>
          <a:stretch>
            <a:fillRect/>
          </a:stretch>
        </p:blipFill>
        <p:spPr>
          <a:xfrm>
            <a:off x="6439681" y="3145076"/>
            <a:ext cx="3162741" cy="2800741"/>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p14="http://schemas.microsoft.com/office/powerpoint/2010/main">
        <mc:Choice Requires="p14">
          <p:contentPart p14:bwMode="auto" r:id="rId4">
            <p14:nvContentPartPr>
              <p14:cNvPr id="9" name="Encre 8">
                <a:extLst>
                  <a:ext uri="{FF2B5EF4-FFF2-40B4-BE49-F238E27FC236}">
                    <a16:creationId xmlns:a16="http://schemas.microsoft.com/office/drawing/2014/main" id="{E37D5B06-203F-4D07-AFF4-FE8CC56D40AB}"/>
                  </a:ext>
                </a:extLst>
              </p14:cNvPr>
              <p14:cNvContentPartPr/>
              <p14:nvPr/>
            </p14:nvContentPartPr>
            <p14:xfrm>
              <a:off x="6555107" y="5062149"/>
              <a:ext cx="473040" cy="496800"/>
            </p14:xfrm>
          </p:contentPart>
        </mc:Choice>
        <mc:Fallback xmlns="">
          <p:pic>
            <p:nvPicPr>
              <p:cNvPr id="9" name="Encre 8">
                <a:extLst>
                  <a:ext uri="{FF2B5EF4-FFF2-40B4-BE49-F238E27FC236}">
                    <a16:creationId xmlns:a16="http://schemas.microsoft.com/office/drawing/2014/main" id="{E37D5B06-203F-4D07-AFF4-FE8CC56D40AB}"/>
                  </a:ext>
                </a:extLst>
              </p:cNvPr>
              <p:cNvPicPr/>
              <p:nvPr/>
            </p:nvPicPr>
            <p:blipFill>
              <a:blip r:embed="rId5"/>
              <a:stretch>
                <a:fillRect/>
              </a:stretch>
            </p:blipFill>
            <p:spPr>
              <a:xfrm>
                <a:off x="6537107" y="5026509"/>
                <a:ext cx="508680" cy="568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Encre 9">
                <a:extLst>
                  <a:ext uri="{FF2B5EF4-FFF2-40B4-BE49-F238E27FC236}">
                    <a16:creationId xmlns:a16="http://schemas.microsoft.com/office/drawing/2014/main" id="{03776348-1632-476B-8AFE-05C3CF02B646}"/>
                  </a:ext>
                </a:extLst>
              </p14:cNvPr>
              <p14:cNvContentPartPr/>
              <p14:nvPr/>
            </p14:nvContentPartPr>
            <p14:xfrm>
              <a:off x="7350347" y="5064309"/>
              <a:ext cx="446760" cy="469800"/>
            </p14:xfrm>
          </p:contentPart>
        </mc:Choice>
        <mc:Fallback xmlns="">
          <p:pic>
            <p:nvPicPr>
              <p:cNvPr id="10" name="Encre 9">
                <a:extLst>
                  <a:ext uri="{FF2B5EF4-FFF2-40B4-BE49-F238E27FC236}">
                    <a16:creationId xmlns:a16="http://schemas.microsoft.com/office/drawing/2014/main" id="{03776348-1632-476B-8AFE-05C3CF02B646}"/>
                  </a:ext>
                </a:extLst>
              </p:cNvPr>
              <p:cNvPicPr/>
              <p:nvPr/>
            </p:nvPicPr>
            <p:blipFill>
              <a:blip r:embed="rId7"/>
              <a:stretch>
                <a:fillRect/>
              </a:stretch>
            </p:blipFill>
            <p:spPr>
              <a:xfrm>
                <a:off x="7332347" y="5028669"/>
                <a:ext cx="482400" cy="541440"/>
              </a:xfrm>
              <a:prstGeom prst="rect">
                <a:avLst/>
              </a:prstGeom>
            </p:spPr>
          </p:pic>
        </mc:Fallback>
      </mc:AlternateContent>
    </p:spTree>
    <p:extLst>
      <p:ext uri="{BB962C8B-B14F-4D97-AF65-F5344CB8AC3E}">
        <p14:creationId xmlns:p14="http://schemas.microsoft.com/office/powerpoint/2010/main" val="2755253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329B6F-5EBD-47FB-B2E9-47C15D0DD6E6}"/>
              </a:ext>
            </a:extLst>
          </p:cNvPr>
          <p:cNvSpPr>
            <a:spLocks noGrp="1"/>
          </p:cNvSpPr>
          <p:nvPr>
            <p:ph type="title"/>
          </p:nvPr>
        </p:nvSpPr>
        <p:spPr/>
        <p:txBody>
          <a:bodyPr/>
          <a:lstStyle/>
          <a:p>
            <a:r>
              <a:rPr lang="fr-FR" dirty="0"/>
              <a:t>Les marges</a:t>
            </a:r>
          </a:p>
        </p:txBody>
      </p:sp>
      <p:sp>
        <p:nvSpPr>
          <p:cNvPr id="4" name="Espace réservé de la date 3">
            <a:extLst>
              <a:ext uri="{FF2B5EF4-FFF2-40B4-BE49-F238E27FC236}">
                <a16:creationId xmlns:a16="http://schemas.microsoft.com/office/drawing/2014/main" id="{BAA1FF0F-B9D1-4A87-90AE-9133E9D57FC3}"/>
              </a:ext>
            </a:extLst>
          </p:cNvPr>
          <p:cNvSpPr>
            <a:spLocks noGrp="1"/>
          </p:cNvSpPr>
          <p:nvPr>
            <p:ph type="dt" sz="half" idx="10"/>
          </p:nvPr>
        </p:nvSpPr>
        <p:spPr/>
        <p:txBody>
          <a:bodyPr/>
          <a:lstStyle/>
          <a:p>
            <a:pPr rtl="0"/>
            <a:fld id="{75162FBC-E467-46B8-ABE1-98D95CFF2BA6}" type="datetime1">
              <a:rPr lang="fr-FR" smtClean="0"/>
              <a:t>03/04/2023</a:t>
            </a:fld>
            <a:endParaRPr lang="en-US" dirty="0"/>
          </a:p>
        </p:txBody>
      </p:sp>
      <p:pic>
        <p:nvPicPr>
          <p:cNvPr id="6" name="Image 5">
            <a:extLst>
              <a:ext uri="{FF2B5EF4-FFF2-40B4-BE49-F238E27FC236}">
                <a16:creationId xmlns:a16="http://schemas.microsoft.com/office/drawing/2014/main" id="{24D1B439-AFE1-487D-B0FD-8B786EBF349D}"/>
              </a:ext>
            </a:extLst>
          </p:cNvPr>
          <p:cNvPicPr>
            <a:picLocks noChangeAspect="1"/>
          </p:cNvPicPr>
          <p:nvPr/>
        </p:nvPicPr>
        <p:blipFill>
          <a:blip r:embed="rId2"/>
          <a:stretch>
            <a:fillRect/>
          </a:stretch>
        </p:blipFill>
        <p:spPr>
          <a:xfrm>
            <a:off x="6136923" y="817517"/>
            <a:ext cx="4163006" cy="5439534"/>
          </a:xfrm>
          <a:prstGeom prst="rect">
            <a:avLst/>
          </a:prstGeom>
          <a:ln>
            <a:noFill/>
          </a:ln>
          <a:effectLst>
            <a:outerShdw blurRad="292100" dist="139700" dir="2700000" algn="tl" rotWithShape="0">
              <a:srgbClr val="333333">
                <a:alpha val="65000"/>
              </a:srgbClr>
            </a:outerShdw>
          </a:effectLst>
        </p:spPr>
      </p:pic>
      <p:sp>
        <p:nvSpPr>
          <p:cNvPr id="7" name="ZoneTexte 6">
            <a:extLst>
              <a:ext uri="{FF2B5EF4-FFF2-40B4-BE49-F238E27FC236}">
                <a16:creationId xmlns:a16="http://schemas.microsoft.com/office/drawing/2014/main" id="{BB018933-F590-4C6D-A6FF-CE3CCE81E933}"/>
              </a:ext>
            </a:extLst>
          </p:cNvPr>
          <p:cNvSpPr txBox="1"/>
          <p:nvPr/>
        </p:nvSpPr>
        <p:spPr>
          <a:xfrm>
            <a:off x="1097280" y="2298032"/>
            <a:ext cx="4653815" cy="369332"/>
          </a:xfrm>
          <a:prstGeom prst="rect">
            <a:avLst/>
          </a:prstGeom>
          <a:noFill/>
        </p:spPr>
        <p:txBody>
          <a:bodyPr wrap="square" rtlCol="0">
            <a:spAutoFit/>
          </a:bodyPr>
          <a:lstStyle/>
          <a:p>
            <a:r>
              <a:rPr lang="fr-FR" b="1" dirty="0"/>
              <a:t>Mise en page </a:t>
            </a:r>
            <a:r>
              <a:rPr lang="fr-FR" dirty="0"/>
              <a:t>-&gt; </a:t>
            </a:r>
            <a:r>
              <a:rPr lang="fr-FR" b="1" dirty="0"/>
              <a:t>Marges</a:t>
            </a:r>
          </a:p>
        </p:txBody>
      </p:sp>
    </p:spTree>
    <p:extLst>
      <p:ext uri="{BB962C8B-B14F-4D97-AF65-F5344CB8AC3E}">
        <p14:creationId xmlns:p14="http://schemas.microsoft.com/office/powerpoint/2010/main" val="3915251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EA4EE2-BE59-4222-AAE3-FE4967D9CD45}"/>
              </a:ext>
            </a:extLst>
          </p:cNvPr>
          <p:cNvSpPr>
            <a:spLocks noGrp="1"/>
          </p:cNvSpPr>
          <p:nvPr>
            <p:ph type="title"/>
          </p:nvPr>
        </p:nvSpPr>
        <p:spPr/>
        <p:txBody>
          <a:bodyPr/>
          <a:lstStyle/>
          <a:p>
            <a:r>
              <a:rPr lang="fr-FR" dirty="0"/>
              <a:t>Les colonnes</a:t>
            </a:r>
          </a:p>
        </p:txBody>
      </p:sp>
      <p:sp>
        <p:nvSpPr>
          <p:cNvPr id="4" name="Espace réservé de la date 3">
            <a:extLst>
              <a:ext uri="{FF2B5EF4-FFF2-40B4-BE49-F238E27FC236}">
                <a16:creationId xmlns:a16="http://schemas.microsoft.com/office/drawing/2014/main" id="{23F0C9A0-CEDF-458C-B127-4910F5ED5EBD}"/>
              </a:ext>
            </a:extLst>
          </p:cNvPr>
          <p:cNvSpPr>
            <a:spLocks noGrp="1"/>
          </p:cNvSpPr>
          <p:nvPr>
            <p:ph type="dt" sz="half" idx="10"/>
          </p:nvPr>
        </p:nvSpPr>
        <p:spPr/>
        <p:txBody>
          <a:bodyPr/>
          <a:lstStyle/>
          <a:p>
            <a:pPr rtl="0"/>
            <a:fld id="{75162FBC-E467-46B8-ABE1-98D95CFF2BA6}" type="datetime1">
              <a:rPr lang="fr-FR" smtClean="0"/>
              <a:t>03/04/2023</a:t>
            </a:fld>
            <a:endParaRPr lang="en-US" dirty="0"/>
          </a:p>
        </p:txBody>
      </p:sp>
      <p:pic>
        <p:nvPicPr>
          <p:cNvPr id="6" name="Image 5">
            <a:extLst>
              <a:ext uri="{FF2B5EF4-FFF2-40B4-BE49-F238E27FC236}">
                <a16:creationId xmlns:a16="http://schemas.microsoft.com/office/drawing/2014/main" id="{E71635BD-60B1-4813-AF77-BA58C1F1A697}"/>
              </a:ext>
            </a:extLst>
          </p:cNvPr>
          <p:cNvPicPr>
            <a:picLocks noChangeAspect="1"/>
          </p:cNvPicPr>
          <p:nvPr/>
        </p:nvPicPr>
        <p:blipFill>
          <a:blip r:embed="rId2"/>
          <a:stretch>
            <a:fillRect/>
          </a:stretch>
        </p:blipFill>
        <p:spPr>
          <a:xfrm>
            <a:off x="4950455" y="2015359"/>
            <a:ext cx="4143953" cy="4153480"/>
          </a:xfrm>
          <a:prstGeom prst="rect">
            <a:avLst/>
          </a:prstGeom>
          <a:ln>
            <a:noFill/>
          </a:ln>
          <a:effectLst>
            <a:outerShdw blurRad="292100" dist="139700" dir="2700000" algn="tl" rotWithShape="0">
              <a:srgbClr val="333333">
                <a:alpha val="65000"/>
              </a:srgbClr>
            </a:outerShdw>
          </a:effectLst>
        </p:spPr>
      </p:pic>
      <p:sp>
        <p:nvSpPr>
          <p:cNvPr id="7" name="ZoneTexte 6">
            <a:extLst>
              <a:ext uri="{FF2B5EF4-FFF2-40B4-BE49-F238E27FC236}">
                <a16:creationId xmlns:a16="http://schemas.microsoft.com/office/drawing/2014/main" id="{458ADEC4-41E3-4757-AFAA-C1F9FD5F9DF4}"/>
              </a:ext>
            </a:extLst>
          </p:cNvPr>
          <p:cNvSpPr txBox="1"/>
          <p:nvPr/>
        </p:nvSpPr>
        <p:spPr>
          <a:xfrm>
            <a:off x="1097280" y="2418347"/>
            <a:ext cx="2704587" cy="369332"/>
          </a:xfrm>
          <a:prstGeom prst="rect">
            <a:avLst/>
          </a:prstGeom>
          <a:noFill/>
        </p:spPr>
        <p:txBody>
          <a:bodyPr wrap="none" rtlCol="0">
            <a:spAutoFit/>
          </a:bodyPr>
          <a:lstStyle/>
          <a:p>
            <a:r>
              <a:rPr lang="fr-FR" b="1" dirty="0"/>
              <a:t>Mise en page </a:t>
            </a:r>
            <a:r>
              <a:rPr lang="fr-FR" dirty="0"/>
              <a:t>-&gt; </a:t>
            </a:r>
            <a:r>
              <a:rPr lang="fr-FR" b="1" dirty="0"/>
              <a:t>Colonnes</a:t>
            </a:r>
          </a:p>
        </p:txBody>
      </p:sp>
    </p:spTree>
    <p:extLst>
      <p:ext uri="{BB962C8B-B14F-4D97-AF65-F5344CB8AC3E}">
        <p14:creationId xmlns:p14="http://schemas.microsoft.com/office/powerpoint/2010/main" val="458539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77608D-3622-4D42-B449-AFC98A33E29E}"/>
              </a:ext>
            </a:extLst>
          </p:cNvPr>
          <p:cNvSpPr>
            <a:spLocks noGrp="1"/>
          </p:cNvSpPr>
          <p:nvPr>
            <p:ph type="title"/>
          </p:nvPr>
        </p:nvSpPr>
        <p:spPr/>
        <p:txBody>
          <a:bodyPr/>
          <a:lstStyle/>
          <a:p>
            <a:r>
              <a:rPr lang="fr-FR" dirty="0"/>
              <a:t>Créer un style</a:t>
            </a:r>
          </a:p>
        </p:txBody>
      </p:sp>
      <p:sp>
        <p:nvSpPr>
          <p:cNvPr id="4" name="Espace réservé de la date 3">
            <a:extLst>
              <a:ext uri="{FF2B5EF4-FFF2-40B4-BE49-F238E27FC236}">
                <a16:creationId xmlns:a16="http://schemas.microsoft.com/office/drawing/2014/main" id="{8F03B63E-008D-4C75-97F4-7DF7A1477C47}"/>
              </a:ext>
            </a:extLst>
          </p:cNvPr>
          <p:cNvSpPr>
            <a:spLocks noGrp="1"/>
          </p:cNvSpPr>
          <p:nvPr>
            <p:ph type="dt" sz="half" idx="10"/>
          </p:nvPr>
        </p:nvSpPr>
        <p:spPr/>
        <p:txBody>
          <a:bodyPr/>
          <a:lstStyle/>
          <a:p>
            <a:pPr rtl="0"/>
            <a:fld id="{75162FBC-E467-46B8-ABE1-98D95CFF2BA6}" type="datetime1">
              <a:rPr lang="fr-FR" smtClean="0"/>
              <a:t>03/04/2023</a:t>
            </a:fld>
            <a:endParaRPr lang="en-US" dirty="0"/>
          </a:p>
        </p:txBody>
      </p:sp>
      <p:pic>
        <p:nvPicPr>
          <p:cNvPr id="15" name="Image 14">
            <a:extLst>
              <a:ext uri="{FF2B5EF4-FFF2-40B4-BE49-F238E27FC236}">
                <a16:creationId xmlns:a16="http://schemas.microsoft.com/office/drawing/2014/main" id="{BEC8151C-A313-4674-A4B7-EF1A7FFE3144}"/>
              </a:ext>
            </a:extLst>
          </p:cNvPr>
          <p:cNvPicPr>
            <a:picLocks noChangeAspect="1"/>
          </p:cNvPicPr>
          <p:nvPr/>
        </p:nvPicPr>
        <p:blipFill>
          <a:blip r:embed="rId2"/>
          <a:stretch>
            <a:fillRect/>
          </a:stretch>
        </p:blipFill>
        <p:spPr>
          <a:xfrm>
            <a:off x="1703070" y="2039629"/>
            <a:ext cx="7681664" cy="4087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16" name="Encre 15">
                <a:extLst>
                  <a:ext uri="{FF2B5EF4-FFF2-40B4-BE49-F238E27FC236}">
                    <a16:creationId xmlns:a16="http://schemas.microsoft.com/office/drawing/2014/main" id="{FD98D772-771A-4C6F-97EC-BE60F3956C33}"/>
                  </a:ext>
                </a:extLst>
              </p14:cNvPr>
              <p14:cNvContentPartPr/>
              <p14:nvPr/>
            </p14:nvContentPartPr>
            <p14:xfrm>
              <a:off x="9085500" y="2754180"/>
              <a:ext cx="321480" cy="197280"/>
            </p14:xfrm>
          </p:contentPart>
        </mc:Choice>
        <mc:Fallback xmlns="">
          <p:pic>
            <p:nvPicPr>
              <p:cNvPr id="16" name="Encre 15">
                <a:extLst>
                  <a:ext uri="{FF2B5EF4-FFF2-40B4-BE49-F238E27FC236}">
                    <a16:creationId xmlns:a16="http://schemas.microsoft.com/office/drawing/2014/main" id="{FD98D772-771A-4C6F-97EC-BE60F3956C33}"/>
                  </a:ext>
                </a:extLst>
              </p:cNvPr>
              <p:cNvPicPr/>
              <p:nvPr/>
            </p:nvPicPr>
            <p:blipFill>
              <a:blip r:embed="rId4"/>
              <a:stretch>
                <a:fillRect/>
              </a:stretch>
            </p:blipFill>
            <p:spPr>
              <a:xfrm>
                <a:off x="9049860" y="2682540"/>
                <a:ext cx="39312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Encre 16">
                <a:extLst>
                  <a:ext uri="{FF2B5EF4-FFF2-40B4-BE49-F238E27FC236}">
                    <a16:creationId xmlns:a16="http://schemas.microsoft.com/office/drawing/2014/main" id="{4753FC5F-C358-41D4-8169-711881C8E700}"/>
                  </a:ext>
                </a:extLst>
              </p14:cNvPr>
              <p14:cNvContentPartPr/>
              <p14:nvPr/>
            </p14:nvContentPartPr>
            <p14:xfrm>
              <a:off x="7554780" y="4390740"/>
              <a:ext cx="276480" cy="354600"/>
            </p14:xfrm>
          </p:contentPart>
        </mc:Choice>
        <mc:Fallback xmlns="">
          <p:pic>
            <p:nvPicPr>
              <p:cNvPr id="17" name="Encre 16">
                <a:extLst>
                  <a:ext uri="{FF2B5EF4-FFF2-40B4-BE49-F238E27FC236}">
                    <a16:creationId xmlns:a16="http://schemas.microsoft.com/office/drawing/2014/main" id="{4753FC5F-C358-41D4-8169-711881C8E700}"/>
                  </a:ext>
                </a:extLst>
              </p:cNvPr>
              <p:cNvPicPr/>
              <p:nvPr/>
            </p:nvPicPr>
            <p:blipFill>
              <a:blip r:embed="rId6"/>
              <a:stretch>
                <a:fillRect/>
              </a:stretch>
            </p:blipFill>
            <p:spPr>
              <a:xfrm>
                <a:off x="7519140" y="4319100"/>
                <a:ext cx="348120" cy="498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Encre 17">
                <a:extLst>
                  <a:ext uri="{FF2B5EF4-FFF2-40B4-BE49-F238E27FC236}">
                    <a16:creationId xmlns:a16="http://schemas.microsoft.com/office/drawing/2014/main" id="{9E0DD414-9161-43F2-B0E3-3BC2BFFBCD04}"/>
                  </a:ext>
                </a:extLst>
              </p14:cNvPr>
              <p14:cNvContentPartPr/>
              <p14:nvPr/>
            </p14:nvContentPartPr>
            <p14:xfrm>
              <a:off x="2855700" y="2330820"/>
              <a:ext cx="1087920" cy="505440"/>
            </p14:xfrm>
          </p:contentPart>
        </mc:Choice>
        <mc:Fallback xmlns="">
          <p:pic>
            <p:nvPicPr>
              <p:cNvPr id="18" name="Encre 17">
                <a:extLst>
                  <a:ext uri="{FF2B5EF4-FFF2-40B4-BE49-F238E27FC236}">
                    <a16:creationId xmlns:a16="http://schemas.microsoft.com/office/drawing/2014/main" id="{9E0DD414-9161-43F2-B0E3-3BC2BFFBCD04}"/>
                  </a:ext>
                </a:extLst>
              </p:cNvPr>
              <p:cNvPicPr/>
              <p:nvPr/>
            </p:nvPicPr>
            <p:blipFill>
              <a:blip r:embed="rId8"/>
              <a:stretch>
                <a:fillRect/>
              </a:stretch>
            </p:blipFill>
            <p:spPr>
              <a:xfrm>
                <a:off x="2820060" y="2258820"/>
                <a:ext cx="1159560" cy="649080"/>
              </a:xfrm>
              <a:prstGeom prst="rect">
                <a:avLst/>
              </a:prstGeom>
            </p:spPr>
          </p:pic>
        </mc:Fallback>
      </mc:AlternateContent>
    </p:spTree>
    <p:extLst>
      <p:ext uri="{BB962C8B-B14F-4D97-AF65-F5344CB8AC3E}">
        <p14:creationId xmlns:p14="http://schemas.microsoft.com/office/powerpoint/2010/main" val="3906584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9DE7CE-7E86-433E-B654-EEECFAF4956B}"/>
              </a:ext>
            </a:extLst>
          </p:cNvPr>
          <p:cNvSpPr>
            <a:spLocks noGrp="1"/>
          </p:cNvSpPr>
          <p:nvPr>
            <p:ph type="title"/>
          </p:nvPr>
        </p:nvSpPr>
        <p:spPr/>
        <p:txBody>
          <a:bodyPr/>
          <a:lstStyle/>
          <a:p>
            <a:r>
              <a:rPr lang="fr-FR" dirty="0"/>
              <a:t>Créer une table des matières</a:t>
            </a:r>
          </a:p>
        </p:txBody>
      </p:sp>
      <p:sp>
        <p:nvSpPr>
          <p:cNvPr id="3" name="Espace réservé du contenu 2">
            <a:extLst>
              <a:ext uri="{FF2B5EF4-FFF2-40B4-BE49-F238E27FC236}">
                <a16:creationId xmlns:a16="http://schemas.microsoft.com/office/drawing/2014/main" id="{37A915E3-F77B-4315-8F65-46A991F02298}"/>
              </a:ext>
            </a:extLst>
          </p:cNvPr>
          <p:cNvSpPr>
            <a:spLocks noGrp="1"/>
          </p:cNvSpPr>
          <p:nvPr>
            <p:ph idx="1"/>
          </p:nvPr>
        </p:nvSpPr>
        <p:spPr>
          <a:xfrm>
            <a:off x="1097280" y="2108202"/>
            <a:ext cx="4653815" cy="3739146"/>
          </a:xfrm>
        </p:spPr>
        <p:txBody>
          <a:bodyPr/>
          <a:lstStyle/>
          <a:p>
            <a:r>
              <a:rPr lang="fr-FR" dirty="0"/>
              <a:t>La table des matières référence les titres définis avec les styles Titre 1, Titre 2, Titre 3 …</a:t>
            </a:r>
          </a:p>
          <a:p>
            <a:r>
              <a:rPr lang="fr-FR" dirty="0"/>
              <a:t>Elle est </a:t>
            </a:r>
            <a:r>
              <a:rPr lang="fr-FR" b="1" dirty="0"/>
              <a:t>générée automatiquement </a:t>
            </a:r>
          </a:p>
          <a:p>
            <a:r>
              <a:rPr lang="fr-FR" dirty="0"/>
              <a:t>Attention de ne rien sélectionner lors de la création !</a:t>
            </a:r>
          </a:p>
          <a:p>
            <a:r>
              <a:rPr lang="fr-FR" b="1" dirty="0"/>
              <a:t>Référence</a:t>
            </a:r>
            <a:r>
              <a:rPr lang="fr-FR" dirty="0"/>
              <a:t> -&gt; </a:t>
            </a:r>
            <a:r>
              <a:rPr lang="fr-FR" b="1" dirty="0"/>
              <a:t>Table des matières</a:t>
            </a:r>
          </a:p>
        </p:txBody>
      </p:sp>
      <p:sp>
        <p:nvSpPr>
          <p:cNvPr id="4" name="Espace réservé de la date 3">
            <a:extLst>
              <a:ext uri="{FF2B5EF4-FFF2-40B4-BE49-F238E27FC236}">
                <a16:creationId xmlns:a16="http://schemas.microsoft.com/office/drawing/2014/main" id="{4E91B8A0-1685-431E-841C-9A2BC7A5DD0E}"/>
              </a:ext>
            </a:extLst>
          </p:cNvPr>
          <p:cNvSpPr>
            <a:spLocks noGrp="1"/>
          </p:cNvSpPr>
          <p:nvPr>
            <p:ph type="dt" sz="half" idx="10"/>
          </p:nvPr>
        </p:nvSpPr>
        <p:spPr/>
        <p:txBody>
          <a:bodyPr/>
          <a:lstStyle/>
          <a:p>
            <a:pPr rtl="0"/>
            <a:fld id="{75162FBC-E467-46B8-ABE1-98D95CFF2BA6}" type="datetime1">
              <a:rPr lang="fr-FR" smtClean="0"/>
              <a:t>03/04/2023</a:t>
            </a:fld>
            <a:endParaRPr lang="en-US" dirty="0"/>
          </a:p>
        </p:txBody>
      </p:sp>
      <p:pic>
        <p:nvPicPr>
          <p:cNvPr id="6" name="Image 5">
            <a:extLst>
              <a:ext uri="{FF2B5EF4-FFF2-40B4-BE49-F238E27FC236}">
                <a16:creationId xmlns:a16="http://schemas.microsoft.com/office/drawing/2014/main" id="{A8BC88AF-E337-4A95-9EE4-59FB3A6AA123}"/>
              </a:ext>
            </a:extLst>
          </p:cNvPr>
          <p:cNvPicPr>
            <a:picLocks noChangeAspect="1"/>
          </p:cNvPicPr>
          <p:nvPr/>
        </p:nvPicPr>
        <p:blipFill>
          <a:blip r:embed="rId2"/>
          <a:stretch>
            <a:fillRect/>
          </a:stretch>
        </p:blipFill>
        <p:spPr>
          <a:xfrm>
            <a:off x="6154357" y="2272268"/>
            <a:ext cx="5001323" cy="28483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87361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919A74-D151-4874-A16B-F9651E110652}"/>
              </a:ext>
            </a:extLst>
          </p:cNvPr>
          <p:cNvSpPr>
            <a:spLocks noGrp="1"/>
          </p:cNvSpPr>
          <p:nvPr>
            <p:ph type="title"/>
          </p:nvPr>
        </p:nvSpPr>
        <p:spPr/>
        <p:txBody>
          <a:bodyPr/>
          <a:lstStyle/>
          <a:p>
            <a:r>
              <a:rPr lang="fr-FR" dirty="0"/>
              <a:t>Insérer une page de garde</a:t>
            </a:r>
          </a:p>
        </p:txBody>
      </p:sp>
      <p:pic>
        <p:nvPicPr>
          <p:cNvPr id="6" name="Espace réservé du contenu 5">
            <a:extLst>
              <a:ext uri="{FF2B5EF4-FFF2-40B4-BE49-F238E27FC236}">
                <a16:creationId xmlns:a16="http://schemas.microsoft.com/office/drawing/2014/main" id="{828FEFDB-37CB-491E-81D8-FA0039992485}"/>
              </a:ext>
            </a:extLst>
          </p:cNvPr>
          <p:cNvPicPr>
            <a:picLocks noGrp="1" noChangeAspect="1"/>
          </p:cNvPicPr>
          <p:nvPr>
            <p:ph idx="1"/>
          </p:nvPr>
        </p:nvPicPr>
        <p:blipFill rotWithShape="1">
          <a:blip r:embed="rId2"/>
          <a:srcRect l="-3063" t="-597" r="6550" b="41550"/>
          <a:stretch/>
        </p:blipFill>
        <p:spPr>
          <a:xfrm>
            <a:off x="5008458" y="2026236"/>
            <a:ext cx="3967658" cy="4155798"/>
          </a:xfrm>
          <a:prstGeom prst="rect">
            <a:avLst/>
          </a:prstGeom>
          <a:ln>
            <a:noFill/>
          </a:ln>
          <a:effectLst>
            <a:outerShdw blurRad="292100" dist="139700" dir="2700000" algn="tl" rotWithShape="0">
              <a:srgbClr val="333333">
                <a:alpha val="65000"/>
              </a:srgbClr>
            </a:outerShdw>
          </a:effectLst>
        </p:spPr>
      </p:pic>
      <p:sp>
        <p:nvSpPr>
          <p:cNvPr id="4" name="Espace réservé de la date 3">
            <a:extLst>
              <a:ext uri="{FF2B5EF4-FFF2-40B4-BE49-F238E27FC236}">
                <a16:creationId xmlns:a16="http://schemas.microsoft.com/office/drawing/2014/main" id="{9D30A5CC-F8BC-414B-BCD9-36F9CF7BD1EA}"/>
              </a:ext>
            </a:extLst>
          </p:cNvPr>
          <p:cNvSpPr>
            <a:spLocks noGrp="1"/>
          </p:cNvSpPr>
          <p:nvPr>
            <p:ph type="dt" sz="half" idx="10"/>
          </p:nvPr>
        </p:nvSpPr>
        <p:spPr/>
        <p:txBody>
          <a:bodyPr/>
          <a:lstStyle/>
          <a:p>
            <a:pPr rtl="0"/>
            <a:fld id="{75162FBC-E467-46B8-ABE1-98D95CFF2BA6}" type="datetime1">
              <a:rPr lang="fr-FR" smtClean="0"/>
              <a:t>03/04/2023</a:t>
            </a:fld>
            <a:endParaRPr lang="en-US" dirty="0"/>
          </a:p>
        </p:txBody>
      </p:sp>
      <p:sp>
        <p:nvSpPr>
          <p:cNvPr id="7" name="ZoneTexte 6">
            <a:extLst>
              <a:ext uri="{FF2B5EF4-FFF2-40B4-BE49-F238E27FC236}">
                <a16:creationId xmlns:a16="http://schemas.microsoft.com/office/drawing/2014/main" id="{63222675-B9D7-4546-BBC8-6635F69E3710}"/>
              </a:ext>
            </a:extLst>
          </p:cNvPr>
          <p:cNvSpPr txBox="1"/>
          <p:nvPr/>
        </p:nvSpPr>
        <p:spPr>
          <a:xfrm>
            <a:off x="1335505" y="2490537"/>
            <a:ext cx="2752292" cy="369332"/>
          </a:xfrm>
          <a:prstGeom prst="rect">
            <a:avLst/>
          </a:prstGeom>
          <a:noFill/>
        </p:spPr>
        <p:txBody>
          <a:bodyPr wrap="none" rtlCol="0">
            <a:spAutoFit/>
          </a:bodyPr>
          <a:lstStyle/>
          <a:p>
            <a:r>
              <a:rPr lang="fr-FR" b="1" dirty="0"/>
              <a:t>Insertion</a:t>
            </a:r>
            <a:r>
              <a:rPr lang="fr-FR" dirty="0"/>
              <a:t> -&gt; </a:t>
            </a:r>
            <a:r>
              <a:rPr lang="fr-FR" b="1" dirty="0"/>
              <a:t>Page de garde</a:t>
            </a:r>
          </a:p>
        </p:txBody>
      </p:sp>
      <mc:AlternateContent xmlns:mc="http://schemas.openxmlformats.org/markup-compatibility/2006" xmlns:p14="http://schemas.microsoft.com/office/powerpoint/2010/main">
        <mc:Choice Requires="p14">
          <p:contentPart p14:bwMode="auto" r:id="rId3">
            <p14:nvContentPartPr>
              <p14:cNvPr id="8" name="Encre 7">
                <a:extLst>
                  <a:ext uri="{FF2B5EF4-FFF2-40B4-BE49-F238E27FC236}">
                    <a16:creationId xmlns:a16="http://schemas.microsoft.com/office/drawing/2014/main" id="{9F6C65ED-02A6-4C7B-ABCD-9C2B102EF221}"/>
                  </a:ext>
                </a:extLst>
              </p14:cNvPr>
              <p14:cNvContentPartPr/>
              <p14:nvPr/>
            </p14:nvContentPartPr>
            <p14:xfrm>
              <a:off x="6135347" y="1959669"/>
              <a:ext cx="712080" cy="447840"/>
            </p14:xfrm>
          </p:contentPart>
        </mc:Choice>
        <mc:Fallback xmlns="">
          <p:pic>
            <p:nvPicPr>
              <p:cNvPr id="8" name="Encre 7">
                <a:extLst>
                  <a:ext uri="{FF2B5EF4-FFF2-40B4-BE49-F238E27FC236}">
                    <a16:creationId xmlns:a16="http://schemas.microsoft.com/office/drawing/2014/main" id="{9F6C65ED-02A6-4C7B-ABCD-9C2B102EF221}"/>
                  </a:ext>
                </a:extLst>
              </p:cNvPr>
              <p:cNvPicPr/>
              <p:nvPr/>
            </p:nvPicPr>
            <p:blipFill>
              <a:blip r:embed="rId4"/>
              <a:stretch>
                <a:fillRect/>
              </a:stretch>
            </p:blipFill>
            <p:spPr>
              <a:xfrm>
                <a:off x="6099347" y="1887669"/>
                <a:ext cx="783720" cy="591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Encre 8">
                <a:extLst>
                  <a:ext uri="{FF2B5EF4-FFF2-40B4-BE49-F238E27FC236}">
                    <a16:creationId xmlns:a16="http://schemas.microsoft.com/office/drawing/2014/main" id="{905C31B8-97F0-418B-BF35-73E6FF343275}"/>
                  </a:ext>
                </a:extLst>
              </p14:cNvPr>
              <p14:cNvContentPartPr/>
              <p14:nvPr/>
            </p14:nvContentPartPr>
            <p14:xfrm>
              <a:off x="5173427" y="2442069"/>
              <a:ext cx="1112040" cy="303480"/>
            </p14:xfrm>
          </p:contentPart>
        </mc:Choice>
        <mc:Fallback xmlns="">
          <p:pic>
            <p:nvPicPr>
              <p:cNvPr id="9" name="Encre 8">
                <a:extLst>
                  <a:ext uri="{FF2B5EF4-FFF2-40B4-BE49-F238E27FC236}">
                    <a16:creationId xmlns:a16="http://schemas.microsoft.com/office/drawing/2014/main" id="{905C31B8-97F0-418B-BF35-73E6FF343275}"/>
                  </a:ext>
                </a:extLst>
              </p:cNvPr>
              <p:cNvPicPr/>
              <p:nvPr/>
            </p:nvPicPr>
            <p:blipFill>
              <a:blip r:embed="rId6"/>
              <a:stretch>
                <a:fillRect/>
              </a:stretch>
            </p:blipFill>
            <p:spPr>
              <a:xfrm>
                <a:off x="5137427" y="2370069"/>
                <a:ext cx="1183680" cy="447120"/>
              </a:xfrm>
              <a:prstGeom prst="rect">
                <a:avLst/>
              </a:prstGeom>
            </p:spPr>
          </p:pic>
        </mc:Fallback>
      </mc:AlternateContent>
    </p:spTree>
    <p:extLst>
      <p:ext uri="{BB962C8B-B14F-4D97-AF65-F5344CB8AC3E}">
        <p14:creationId xmlns:p14="http://schemas.microsoft.com/office/powerpoint/2010/main" val="1345188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CA9A23-905E-4EBE-881F-A6CCF8A3C0B7}"/>
              </a:ext>
            </a:extLst>
          </p:cNvPr>
          <p:cNvSpPr>
            <a:spLocks noGrp="1"/>
          </p:cNvSpPr>
          <p:nvPr>
            <p:ph type="title"/>
          </p:nvPr>
        </p:nvSpPr>
        <p:spPr/>
        <p:txBody>
          <a:bodyPr/>
          <a:lstStyle/>
          <a:p>
            <a:r>
              <a:rPr lang="fr-FR" dirty="0"/>
              <a:t>Insérer les propriétés du document</a:t>
            </a:r>
          </a:p>
        </p:txBody>
      </p:sp>
      <p:sp>
        <p:nvSpPr>
          <p:cNvPr id="4" name="Espace réservé de la date 3">
            <a:extLst>
              <a:ext uri="{FF2B5EF4-FFF2-40B4-BE49-F238E27FC236}">
                <a16:creationId xmlns:a16="http://schemas.microsoft.com/office/drawing/2014/main" id="{1966E15A-3BDA-416E-91B6-8258BB7B5BA9}"/>
              </a:ext>
            </a:extLst>
          </p:cNvPr>
          <p:cNvSpPr>
            <a:spLocks noGrp="1"/>
          </p:cNvSpPr>
          <p:nvPr>
            <p:ph type="dt" sz="half" idx="10"/>
          </p:nvPr>
        </p:nvSpPr>
        <p:spPr/>
        <p:txBody>
          <a:bodyPr/>
          <a:lstStyle/>
          <a:p>
            <a:pPr rtl="0"/>
            <a:fld id="{75162FBC-E467-46B8-ABE1-98D95CFF2BA6}" type="datetime1">
              <a:rPr lang="fr-FR" smtClean="0"/>
              <a:t>03/04/2023</a:t>
            </a:fld>
            <a:endParaRPr lang="en-US" dirty="0"/>
          </a:p>
        </p:txBody>
      </p:sp>
      <p:pic>
        <p:nvPicPr>
          <p:cNvPr id="6" name="Image 5">
            <a:extLst>
              <a:ext uri="{FF2B5EF4-FFF2-40B4-BE49-F238E27FC236}">
                <a16:creationId xmlns:a16="http://schemas.microsoft.com/office/drawing/2014/main" id="{8BCA4C7F-BAAE-4441-89DA-6E8CC715728E}"/>
              </a:ext>
            </a:extLst>
          </p:cNvPr>
          <p:cNvPicPr>
            <a:picLocks noChangeAspect="1"/>
          </p:cNvPicPr>
          <p:nvPr/>
        </p:nvPicPr>
        <p:blipFill>
          <a:blip r:embed="rId2"/>
          <a:stretch>
            <a:fillRect/>
          </a:stretch>
        </p:blipFill>
        <p:spPr>
          <a:xfrm>
            <a:off x="6601326" y="1205310"/>
            <a:ext cx="5401429" cy="5153744"/>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FD4CF5CD-51FE-4AA5-9713-A75745BA1E08}"/>
              </a:ext>
            </a:extLst>
          </p:cNvPr>
          <p:cNvPicPr>
            <a:picLocks noChangeAspect="1"/>
          </p:cNvPicPr>
          <p:nvPr/>
        </p:nvPicPr>
        <p:blipFill>
          <a:blip r:embed="rId3"/>
          <a:stretch>
            <a:fillRect/>
          </a:stretch>
        </p:blipFill>
        <p:spPr>
          <a:xfrm>
            <a:off x="3713178" y="3701857"/>
            <a:ext cx="2256892" cy="2657197"/>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4B705D7E-4C0E-4EB1-ACED-7E43E22E8194}"/>
              </a:ext>
            </a:extLst>
          </p:cNvPr>
          <p:cNvSpPr txBox="1"/>
          <p:nvPr/>
        </p:nvSpPr>
        <p:spPr>
          <a:xfrm>
            <a:off x="413359" y="2009736"/>
            <a:ext cx="5177316" cy="1754326"/>
          </a:xfrm>
          <a:prstGeom prst="rect">
            <a:avLst/>
          </a:prstGeom>
          <a:noFill/>
        </p:spPr>
        <p:txBody>
          <a:bodyPr wrap="square" rtlCol="0">
            <a:spAutoFit/>
          </a:bodyPr>
          <a:lstStyle/>
          <a:p>
            <a:r>
              <a:rPr lang="fr-FR" dirty="0"/>
              <a:t>Les propriétés de document sont des informations relatives à un fichier qui le décrivent ou l’identifient. Elles comprennent des informations, telles que le titre, le nom de l’auteur, l’objet et des mots clés, qui identifient le thème ou le contenu du document.</a:t>
            </a:r>
          </a:p>
          <a:p>
            <a:r>
              <a:rPr lang="fr-FR" b="1" dirty="0"/>
              <a:t>Insertion</a:t>
            </a:r>
            <a:r>
              <a:rPr lang="fr-FR" dirty="0"/>
              <a:t> -&gt; </a:t>
            </a:r>
            <a:r>
              <a:rPr lang="fr-FR" b="1" dirty="0"/>
              <a:t>Quick Part</a:t>
            </a:r>
            <a:r>
              <a:rPr lang="fr-FR" dirty="0"/>
              <a:t> -&gt; </a:t>
            </a:r>
            <a:r>
              <a:rPr lang="fr-FR" b="1" dirty="0"/>
              <a:t>Propriétés du document</a:t>
            </a:r>
          </a:p>
        </p:txBody>
      </p:sp>
    </p:spTree>
    <p:extLst>
      <p:ext uri="{BB962C8B-B14F-4D97-AF65-F5344CB8AC3E}">
        <p14:creationId xmlns:p14="http://schemas.microsoft.com/office/powerpoint/2010/main" val="259037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834875-D6D5-4E57-B71C-E6241FF0E0FD}"/>
              </a:ext>
            </a:extLst>
          </p:cNvPr>
          <p:cNvSpPr>
            <a:spLocks noGrp="1"/>
          </p:cNvSpPr>
          <p:nvPr>
            <p:ph type="title"/>
          </p:nvPr>
        </p:nvSpPr>
        <p:spPr/>
        <p:txBody>
          <a:bodyPr/>
          <a:lstStyle/>
          <a:p>
            <a:r>
              <a:rPr lang="fr-FR" dirty="0"/>
              <a:t>Ajouter ou modifier des propriétés</a:t>
            </a:r>
          </a:p>
        </p:txBody>
      </p:sp>
      <p:sp>
        <p:nvSpPr>
          <p:cNvPr id="3" name="Espace réservé du contenu 2">
            <a:extLst>
              <a:ext uri="{FF2B5EF4-FFF2-40B4-BE49-F238E27FC236}">
                <a16:creationId xmlns:a16="http://schemas.microsoft.com/office/drawing/2014/main" id="{C81E6F29-BA25-476C-AE75-731DDD80C15F}"/>
              </a:ext>
            </a:extLst>
          </p:cNvPr>
          <p:cNvSpPr>
            <a:spLocks noGrp="1"/>
          </p:cNvSpPr>
          <p:nvPr>
            <p:ph idx="1"/>
          </p:nvPr>
        </p:nvSpPr>
        <p:spPr>
          <a:xfrm>
            <a:off x="744876" y="2078518"/>
            <a:ext cx="10058400" cy="3760891"/>
          </a:xfrm>
        </p:spPr>
        <p:txBody>
          <a:bodyPr/>
          <a:lstStyle/>
          <a:p>
            <a:r>
              <a:rPr lang="fr-FR" b="1" dirty="0"/>
              <a:t>Fichier</a:t>
            </a:r>
            <a:r>
              <a:rPr lang="fr-FR" dirty="0"/>
              <a:t> -&gt; </a:t>
            </a:r>
            <a:r>
              <a:rPr lang="fr-FR" b="1" dirty="0"/>
              <a:t>Informations</a:t>
            </a:r>
            <a:r>
              <a:rPr lang="fr-FR" dirty="0"/>
              <a:t> -&gt; </a:t>
            </a:r>
            <a:r>
              <a:rPr lang="fr-FR" b="1" dirty="0"/>
              <a:t>Propriétés</a:t>
            </a:r>
          </a:p>
        </p:txBody>
      </p:sp>
      <p:sp>
        <p:nvSpPr>
          <p:cNvPr id="4" name="Espace réservé de la date 3">
            <a:extLst>
              <a:ext uri="{FF2B5EF4-FFF2-40B4-BE49-F238E27FC236}">
                <a16:creationId xmlns:a16="http://schemas.microsoft.com/office/drawing/2014/main" id="{F91FE9FE-C90D-4161-BFCB-FB17A05FC51D}"/>
              </a:ext>
            </a:extLst>
          </p:cNvPr>
          <p:cNvSpPr>
            <a:spLocks noGrp="1"/>
          </p:cNvSpPr>
          <p:nvPr>
            <p:ph type="dt" sz="half" idx="10"/>
          </p:nvPr>
        </p:nvSpPr>
        <p:spPr/>
        <p:txBody>
          <a:bodyPr/>
          <a:lstStyle/>
          <a:p>
            <a:pPr rtl="0"/>
            <a:fld id="{75162FBC-E467-46B8-ABE1-98D95CFF2BA6}" type="datetime1">
              <a:rPr lang="fr-FR" smtClean="0"/>
              <a:t>03/04/2023</a:t>
            </a:fld>
            <a:endParaRPr lang="en-US" dirty="0"/>
          </a:p>
        </p:txBody>
      </p:sp>
      <p:pic>
        <p:nvPicPr>
          <p:cNvPr id="6" name="Image 5">
            <a:extLst>
              <a:ext uri="{FF2B5EF4-FFF2-40B4-BE49-F238E27FC236}">
                <a16:creationId xmlns:a16="http://schemas.microsoft.com/office/drawing/2014/main" id="{FCFB1BBE-B346-47C9-ABAA-EC18E1DADA6A}"/>
              </a:ext>
            </a:extLst>
          </p:cNvPr>
          <p:cNvPicPr>
            <a:picLocks noChangeAspect="1"/>
          </p:cNvPicPr>
          <p:nvPr/>
        </p:nvPicPr>
        <p:blipFill>
          <a:blip r:embed="rId2"/>
          <a:stretch>
            <a:fillRect/>
          </a:stretch>
        </p:blipFill>
        <p:spPr>
          <a:xfrm>
            <a:off x="1794544" y="2676668"/>
            <a:ext cx="1495634" cy="3162741"/>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38FA587D-D63F-43B8-A323-A3D5A7B226AE}"/>
              </a:ext>
            </a:extLst>
          </p:cNvPr>
          <p:cNvPicPr>
            <a:picLocks noChangeAspect="1"/>
          </p:cNvPicPr>
          <p:nvPr/>
        </p:nvPicPr>
        <p:blipFill>
          <a:blip r:embed="rId3"/>
          <a:stretch>
            <a:fillRect/>
          </a:stretch>
        </p:blipFill>
        <p:spPr>
          <a:xfrm>
            <a:off x="4736191" y="2041678"/>
            <a:ext cx="3067525" cy="4222060"/>
          </a:xfrm>
          <a:prstGeom prst="rect">
            <a:avLst/>
          </a:prstGeom>
          <a:ln>
            <a:noFill/>
          </a:ln>
          <a:effectLst>
            <a:outerShdw blurRad="292100" dist="139700" dir="2700000" algn="tl" rotWithShape="0">
              <a:srgbClr val="333333">
                <a:alpha val="65000"/>
              </a:srgbClr>
            </a:outerShdw>
          </a:effectLst>
        </p:spPr>
      </p:pic>
      <p:pic>
        <p:nvPicPr>
          <p:cNvPr id="10" name="Image 9">
            <a:extLst>
              <a:ext uri="{FF2B5EF4-FFF2-40B4-BE49-F238E27FC236}">
                <a16:creationId xmlns:a16="http://schemas.microsoft.com/office/drawing/2014/main" id="{CEF47DE9-16A5-4DFD-B382-F0D0D2FD600E}"/>
              </a:ext>
            </a:extLst>
          </p:cNvPr>
          <p:cNvPicPr>
            <a:picLocks noChangeAspect="1"/>
          </p:cNvPicPr>
          <p:nvPr/>
        </p:nvPicPr>
        <p:blipFill>
          <a:blip r:embed="rId4"/>
          <a:stretch>
            <a:fillRect/>
          </a:stretch>
        </p:blipFill>
        <p:spPr>
          <a:xfrm>
            <a:off x="8218426" y="1914020"/>
            <a:ext cx="3485446" cy="42220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0078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B3C248-218F-45DC-830E-CBA6E3A6F34C}"/>
              </a:ext>
            </a:extLst>
          </p:cNvPr>
          <p:cNvSpPr>
            <a:spLocks noGrp="1"/>
          </p:cNvSpPr>
          <p:nvPr>
            <p:ph type="title"/>
          </p:nvPr>
        </p:nvSpPr>
        <p:spPr/>
        <p:txBody>
          <a:bodyPr/>
          <a:lstStyle/>
          <a:p>
            <a:r>
              <a:rPr lang="fr-FR" dirty="0"/>
              <a:t>Insérer une image et la légender</a:t>
            </a:r>
          </a:p>
        </p:txBody>
      </p:sp>
      <p:sp>
        <p:nvSpPr>
          <p:cNvPr id="3" name="Espace réservé du contenu 2">
            <a:extLst>
              <a:ext uri="{FF2B5EF4-FFF2-40B4-BE49-F238E27FC236}">
                <a16:creationId xmlns:a16="http://schemas.microsoft.com/office/drawing/2014/main" id="{896CA50F-7BE5-4C7E-B835-CEBF1D61CA58}"/>
              </a:ext>
            </a:extLst>
          </p:cNvPr>
          <p:cNvSpPr>
            <a:spLocks noGrp="1"/>
          </p:cNvSpPr>
          <p:nvPr>
            <p:ph idx="1"/>
          </p:nvPr>
        </p:nvSpPr>
        <p:spPr>
          <a:xfrm>
            <a:off x="1097280" y="2108201"/>
            <a:ext cx="2340401" cy="808619"/>
          </a:xfrm>
        </p:spPr>
        <p:txBody>
          <a:bodyPr>
            <a:normAutofit/>
          </a:bodyPr>
          <a:lstStyle/>
          <a:p>
            <a:pPr algn="just">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Insertion</a:t>
            </a:r>
            <a:r>
              <a:rPr lang="fr-FR" sz="1800" dirty="0">
                <a:effectLst/>
                <a:latin typeface="Calibri" panose="020F0502020204030204" pitchFamily="34" charset="0"/>
                <a:ea typeface="Calibri" panose="020F0502020204030204" pitchFamily="34" charset="0"/>
                <a:cs typeface="Times New Roman" panose="02020603050405020304" pitchFamily="18" charset="0"/>
              </a:rPr>
              <a:t> -&gt;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Images </a:t>
            </a:r>
          </a:p>
        </p:txBody>
      </p:sp>
      <p:sp>
        <p:nvSpPr>
          <p:cNvPr id="4" name="Espace réservé de la date 3">
            <a:extLst>
              <a:ext uri="{FF2B5EF4-FFF2-40B4-BE49-F238E27FC236}">
                <a16:creationId xmlns:a16="http://schemas.microsoft.com/office/drawing/2014/main" id="{6254828D-7854-4349-948E-C8EC6B072343}"/>
              </a:ext>
            </a:extLst>
          </p:cNvPr>
          <p:cNvSpPr>
            <a:spLocks noGrp="1"/>
          </p:cNvSpPr>
          <p:nvPr>
            <p:ph type="dt" sz="half" idx="10"/>
          </p:nvPr>
        </p:nvSpPr>
        <p:spPr/>
        <p:txBody>
          <a:bodyPr/>
          <a:lstStyle/>
          <a:p>
            <a:pPr rtl="0"/>
            <a:fld id="{75162FBC-E467-46B8-ABE1-98D95CFF2BA6}" type="datetime1">
              <a:rPr lang="fr-FR" smtClean="0"/>
              <a:t>03/04/2023</a:t>
            </a:fld>
            <a:endParaRPr lang="en-US" dirty="0"/>
          </a:p>
        </p:txBody>
      </p:sp>
      <p:pic>
        <p:nvPicPr>
          <p:cNvPr id="7" name="Image 6">
            <a:extLst>
              <a:ext uri="{FF2B5EF4-FFF2-40B4-BE49-F238E27FC236}">
                <a16:creationId xmlns:a16="http://schemas.microsoft.com/office/drawing/2014/main" id="{BFD0689F-F8F4-45C6-BA58-66C9171FBE69}"/>
              </a:ext>
            </a:extLst>
          </p:cNvPr>
          <p:cNvPicPr>
            <a:picLocks noChangeAspect="1"/>
          </p:cNvPicPr>
          <p:nvPr/>
        </p:nvPicPr>
        <p:blipFill>
          <a:blip r:embed="rId2"/>
          <a:stretch>
            <a:fillRect/>
          </a:stretch>
        </p:blipFill>
        <p:spPr>
          <a:xfrm>
            <a:off x="1036320" y="2758111"/>
            <a:ext cx="3620005" cy="2362530"/>
          </a:xfrm>
          <a:prstGeom prst="rect">
            <a:avLst/>
          </a:prstGeom>
        </p:spPr>
      </p:pic>
      <p:pic>
        <p:nvPicPr>
          <p:cNvPr id="9" name="Image 8">
            <a:extLst>
              <a:ext uri="{FF2B5EF4-FFF2-40B4-BE49-F238E27FC236}">
                <a16:creationId xmlns:a16="http://schemas.microsoft.com/office/drawing/2014/main" id="{23CB46D4-C4F4-499E-80D7-87B470D0A600}"/>
              </a:ext>
            </a:extLst>
          </p:cNvPr>
          <p:cNvPicPr>
            <a:picLocks noChangeAspect="1"/>
          </p:cNvPicPr>
          <p:nvPr/>
        </p:nvPicPr>
        <p:blipFill>
          <a:blip r:embed="rId3"/>
          <a:stretch>
            <a:fillRect/>
          </a:stretch>
        </p:blipFill>
        <p:spPr>
          <a:xfrm>
            <a:off x="5244501" y="2512510"/>
            <a:ext cx="3115110" cy="3810532"/>
          </a:xfrm>
          <a:prstGeom prst="rect">
            <a:avLst/>
          </a:prstGeom>
        </p:spPr>
      </p:pic>
      <p:sp>
        <p:nvSpPr>
          <p:cNvPr id="10" name="Espace réservé du contenu 2">
            <a:extLst>
              <a:ext uri="{FF2B5EF4-FFF2-40B4-BE49-F238E27FC236}">
                <a16:creationId xmlns:a16="http://schemas.microsoft.com/office/drawing/2014/main" id="{0FBDA7FD-31B4-4B63-8CEF-A6A9CABCFAF3}"/>
              </a:ext>
            </a:extLst>
          </p:cNvPr>
          <p:cNvSpPr txBox="1">
            <a:spLocks/>
          </p:cNvSpPr>
          <p:nvPr/>
        </p:nvSpPr>
        <p:spPr>
          <a:xfrm>
            <a:off x="4656325" y="2108200"/>
            <a:ext cx="3562101" cy="808619"/>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07000"/>
              </a:lnSpc>
              <a:spcAft>
                <a:spcPts val="800"/>
              </a:spcAft>
            </a:pPr>
            <a:r>
              <a:rPr lang="fr-FR" sz="1800" b="1" dirty="0">
                <a:latin typeface="Calibri" panose="020F0502020204030204" pitchFamily="34" charset="0"/>
                <a:ea typeface="Calibri" panose="020F0502020204030204" pitchFamily="34" charset="0"/>
                <a:cs typeface="Times New Roman" panose="02020603050405020304" pitchFamily="18" charset="0"/>
              </a:rPr>
              <a:t>Clic droit -&gt; Insérer une légende</a:t>
            </a:r>
          </a:p>
        </p:txBody>
      </p:sp>
      <p:pic>
        <p:nvPicPr>
          <p:cNvPr id="12" name="Image 11">
            <a:extLst>
              <a:ext uri="{FF2B5EF4-FFF2-40B4-BE49-F238E27FC236}">
                <a16:creationId xmlns:a16="http://schemas.microsoft.com/office/drawing/2014/main" id="{F85F7A0E-C161-423F-89E5-8A6261D25563}"/>
              </a:ext>
            </a:extLst>
          </p:cNvPr>
          <p:cNvPicPr>
            <a:picLocks noChangeAspect="1"/>
          </p:cNvPicPr>
          <p:nvPr/>
        </p:nvPicPr>
        <p:blipFill>
          <a:blip r:embed="rId4"/>
          <a:stretch>
            <a:fillRect/>
          </a:stretch>
        </p:blipFill>
        <p:spPr>
          <a:xfrm>
            <a:off x="8648205" y="3016427"/>
            <a:ext cx="3543795" cy="2353003"/>
          </a:xfrm>
          <a:prstGeom prst="rect">
            <a:avLst/>
          </a:prstGeom>
        </p:spPr>
      </p:pic>
      <p:sp>
        <p:nvSpPr>
          <p:cNvPr id="13" name="Espace réservé du contenu 2">
            <a:extLst>
              <a:ext uri="{FF2B5EF4-FFF2-40B4-BE49-F238E27FC236}">
                <a16:creationId xmlns:a16="http://schemas.microsoft.com/office/drawing/2014/main" id="{E84DF16D-6850-47BE-BBAE-9A16E135B62D}"/>
              </a:ext>
            </a:extLst>
          </p:cNvPr>
          <p:cNvSpPr txBox="1">
            <a:spLocks/>
          </p:cNvSpPr>
          <p:nvPr/>
        </p:nvSpPr>
        <p:spPr>
          <a:xfrm>
            <a:off x="8629899" y="2108199"/>
            <a:ext cx="3562101" cy="808619"/>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07000"/>
              </a:lnSpc>
              <a:spcAft>
                <a:spcPts val="800"/>
              </a:spcAft>
            </a:pPr>
            <a:r>
              <a:rPr lang="fr-FR" sz="1800" b="1" dirty="0">
                <a:latin typeface="Calibri" panose="020F0502020204030204" pitchFamily="34" charset="0"/>
                <a:ea typeface="Calibri" panose="020F0502020204030204" pitchFamily="34" charset="0"/>
                <a:cs typeface="Times New Roman" panose="02020603050405020304" pitchFamily="18" charset="0"/>
              </a:rPr>
              <a:t>Nouveau texte</a:t>
            </a:r>
          </a:p>
        </p:txBody>
      </p:sp>
    </p:spTree>
    <p:extLst>
      <p:ext uri="{BB962C8B-B14F-4D97-AF65-F5344CB8AC3E}">
        <p14:creationId xmlns:p14="http://schemas.microsoft.com/office/powerpoint/2010/main" val="4138130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183375-8BF0-423F-8531-FF1BDBDE47EF}"/>
              </a:ext>
            </a:extLst>
          </p:cNvPr>
          <p:cNvSpPr>
            <a:spLocks noGrp="1"/>
          </p:cNvSpPr>
          <p:nvPr>
            <p:ph type="title"/>
          </p:nvPr>
        </p:nvSpPr>
        <p:spPr/>
        <p:txBody>
          <a:bodyPr/>
          <a:lstStyle/>
          <a:p>
            <a:r>
              <a:rPr lang="fr-FR" dirty="0">
                <a:effectLst/>
              </a:rPr>
              <a:t>Insérer une bibliographie</a:t>
            </a:r>
            <a:endParaRPr lang="fr-FR" dirty="0"/>
          </a:p>
        </p:txBody>
      </p:sp>
      <p:pic>
        <p:nvPicPr>
          <p:cNvPr id="6" name="Espace réservé du contenu 5">
            <a:extLst>
              <a:ext uri="{FF2B5EF4-FFF2-40B4-BE49-F238E27FC236}">
                <a16:creationId xmlns:a16="http://schemas.microsoft.com/office/drawing/2014/main" id="{461D26C0-D54B-494C-B63F-E8B6D5716364}"/>
              </a:ext>
            </a:extLst>
          </p:cNvPr>
          <p:cNvPicPr>
            <a:picLocks noGrp="1" noChangeAspect="1"/>
          </p:cNvPicPr>
          <p:nvPr>
            <p:ph idx="1"/>
          </p:nvPr>
        </p:nvPicPr>
        <p:blipFill>
          <a:blip r:embed="rId2"/>
          <a:stretch>
            <a:fillRect/>
          </a:stretch>
        </p:blipFill>
        <p:spPr>
          <a:xfrm>
            <a:off x="5316696" y="2023979"/>
            <a:ext cx="5209772" cy="4244474"/>
          </a:xfrm>
          <a:prstGeom prst="rect">
            <a:avLst/>
          </a:prstGeom>
          <a:ln>
            <a:noFill/>
          </a:ln>
          <a:effectLst>
            <a:outerShdw blurRad="292100" dist="139700" dir="2700000" algn="tl" rotWithShape="0">
              <a:srgbClr val="333333">
                <a:alpha val="65000"/>
              </a:srgbClr>
            </a:outerShdw>
          </a:effectLst>
        </p:spPr>
      </p:pic>
      <p:sp>
        <p:nvSpPr>
          <p:cNvPr id="4" name="Espace réservé de la date 3">
            <a:extLst>
              <a:ext uri="{FF2B5EF4-FFF2-40B4-BE49-F238E27FC236}">
                <a16:creationId xmlns:a16="http://schemas.microsoft.com/office/drawing/2014/main" id="{DD01C838-18C3-4184-93DA-31948DD3A41C}"/>
              </a:ext>
            </a:extLst>
          </p:cNvPr>
          <p:cNvSpPr>
            <a:spLocks noGrp="1"/>
          </p:cNvSpPr>
          <p:nvPr>
            <p:ph type="dt" sz="half" idx="10"/>
          </p:nvPr>
        </p:nvSpPr>
        <p:spPr/>
        <p:txBody>
          <a:bodyPr/>
          <a:lstStyle/>
          <a:p>
            <a:pPr rtl="0"/>
            <a:fld id="{75162FBC-E467-46B8-ABE1-98D95CFF2BA6}" type="datetime1">
              <a:rPr lang="fr-FR" smtClean="0"/>
              <a:t>03/04/2023</a:t>
            </a:fld>
            <a:endParaRPr lang="en-US" dirty="0"/>
          </a:p>
        </p:txBody>
      </p:sp>
      <p:sp>
        <p:nvSpPr>
          <p:cNvPr id="7" name="ZoneTexte 6">
            <a:extLst>
              <a:ext uri="{FF2B5EF4-FFF2-40B4-BE49-F238E27FC236}">
                <a16:creationId xmlns:a16="http://schemas.microsoft.com/office/drawing/2014/main" id="{89AADBF0-7E82-44B4-96B4-D6C47A43B93E}"/>
              </a:ext>
            </a:extLst>
          </p:cNvPr>
          <p:cNvSpPr txBox="1"/>
          <p:nvPr/>
        </p:nvSpPr>
        <p:spPr>
          <a:xfrm>
            <a:off x="938463" y="2225842"/>
            <a:ext cx="3549316" cy="369332"/>
          </a:xfrm>
          <a:prstGeom prst="rect">
            <a:avLst/>
          </a:prstGeom>
          <a:noFill/>
        </p:spPr>
        <p:txBody>
          <a:bodyPr wrap="square" rtlCol="0">
            <a:spAutoFit/>
          </a:bodyPr>
          <a:lstStyle/>
          <a:p>
            <a:r>
              <a:rPr lang="fr-FR" b="1" dirty="0"/>
              <a:t>Référence</a:t>
            </a:r>
            <a:r>
              <a:rPr lang="fr-FR" dirty="0"/>
              <a:t> -&gt; </a:t>
            </a:r>
            <a:r>
              <a:rPr lang="fr-FR" b="1" dirty="0"/>
              <a:t>Bibliographie</a:t>
            </a:r>
          </a:p>
        </p:txBody>
      </p:sp>
    </p:spTree>
    <p:extLst>
      <p:ext uri="{BB962C8B-B14F-4D97-AF65-F5344CB8AC3E}">
        <p14:creationId xmlns:p14="http://schemas.microsoft.com/office/powerpoint/2010/main" val="2920583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916853-67C6-441D-AA66-46439BF06CD5}"/>
              </a:ext>
            </a:extLst>
          </p:cNvPr>
          <p:cNvSpPr>
            <a:spLocks noGrp="1"/>
          </p:cNvSpPr>
          <p:nvPr>
            <p:ph type="title"/>
          </p:nvPr>
        </p:nvSpPr>
        <p:spPr/>
        <p:txBody>
          <a:bodyPr/>
          <a:lstStyle/>
          <a:p>
            <a:r>
              <a:rPr lang="fr-FR" dirty="0"/>
              <a:t>Créer un modèle de document</a:t>
            </a:r>
          </a:p>
        </p:txBody>
      </p:sp>
      <p:sp>
        <p:nvSpPr>
          <p:cNvPr id="4" name="Espace réservé de la date 3">
            <a:extLst>
              <a:ext uri="{FF2B5EF4-FFF2-40B4-BE49-F238E27FC236}">
                <a16:creationId xmlns:a16="http://schemas.microsoft.com/office/drawing/2014/main" id="{1E1D95F2-70EC-4D58-83B0-7B75A9244C79}"/>
              </a:ext>
            </a:extLst>
          </p:cNvPr>
          <p:cNvSpPr>
            <a:spLocks noGrp="1"/>
          </p:cNvSpPr>
          <p:nvPr>
            <p:ph type="dt" sz="half" idx="10"/>
          </p:nvPr>
        </p:nvSpPr>
        <p:spPr/>
        <p:txBody>
          <a:bodyPr/>
          <a:lstStyle/>
          <a:p>
            <a:pPr rtl="0"/>
            <a:fld id="{75162FBC-E467-46B8-ABE1-98D95CFF2BA6}" type="datetime1">
              <a:rPr lang="fr-FR" smtClean="0"/>
              <a:t>03/04/2023</a:t>
            </a:fld>
            <a:endParaRPr lang="en-US" dirty="0"/>
          </a:p>
        </p:txBody>
      </p:sp>
      <p:sp>
        <p:nvSpPr>
          <p:cNvPr id="5" name="Espace réservé du contenu 4">
            <a:extLst>
              <a:ext uri="{FF2B5EF4-FFF2-40B4-BE49-F238E27FC236}">
                <a16:creationId xmlns:a16="http://schemas.microsoft.com/office/drawing/2014/main" id="{C168568B-75B2-4DB2-82F1-930ED58A2F28}"/>
              </a:ext>
            </a:extLst>
          </p:cNvPr>
          <p:cNvSpPr>
            <a:spLocks noGrp="1"/>
          </p:cNvSpPr>
          <p:nvPr>
            <p:ph idx="1"/>
          </p:nvPr>
        </p:nvSpPr>
        <p:spPr/>
        <p:txBody>
          <a:bodyPr/>
          <a:lstStyle/>
          <a:p>
            <a:r>
              <a:rPr lang="fr-FR" dirty="0"/>
              <a:t>Enregistrer le fichier au format .</a:t>
            </a:r>
            <a:r>
              <a:rPr lang="fr-FR" dirty="0" err="1"/>
              <a:t>dotx</a:t>
            </a:r>
            <a:endParaRPr lang="fr-FR" dirty="0"/>
          </a:p>
          <a:p>
            <a:endParaRPr lang="fr-FR" dirty="0"/>
          </a:p>
        </p:txBody>
      </p:sp>
      <p:pic>
        <p:nvPicPr>
          <p:cNvPr id="8" name="Image 7">
            <a:extLst>
              <a:ext uri="{FF2B5EF4-FFF2-40B4-BE49-F238E27FC236}">
                <a16:creationId xmlns:a16="http://schemas.microsoft.com/office/drawing/2014/main" id="{3BC8CF4C-CFD3-4F13-BA54-9606F3B48DB5}"/>
              </a:ext>
            </a:extLst>
          </p:cNvPr>
          <p:cNvPicPr>
            <a:picLocks noChangeAspect="1"/>
          </p:cNvPicPr>
          <p:nvPr/>
        </p:nvPicPr>
        <p:blipFill>
          <a:blip r:embed="rId3"/>
          <a:stretch>
            <a:fillRect/>
          </a:stretch>
        </p:blipFill>
        <p:spPr>
          <a:xfrm>
            <a:off x="4473795" y="3324330"/>
            <a:ext cx="6420746" cy="2086266"/>
          </a:xfrm>
          <a:prstGeom prst="rect">
            <a:avLst/>
          </a:prstGeom>
        </p:spPr>
      </p:pic>
    </p:spTree>
    <p:extLst>
      <p:ext uri="{BB962C8B-B14F-4D97-AF65-F5344CB8AC3E}">
        <p14:creationId xmlns:p14="http://schemas.microsoft.com/office/powerpoint/2010/main" val="3345567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46648B-DB6A-47CA-99F3-F55B2D735DC7}"/>
              </a:ext>
            </a:extLst>
          </p:cNvPr>
          <p:cNvSpPr>
            <a:spLocks noGrp="1"/>
          </p:cNvSpPr>
          <p:nvPr>
            <p:ph type="title"/>
          </p:nvPr>
        </p:nvSpPr>
        <p:spPr/>
        <p:txBody>
          <a:bodyPr/>
          <a:lstStyle/>
          <a:p>
            <a:r>
              <a:rPr lang="fr-FR" dirty="0"/>
              <a:t>Créer un fichier à partir d’un modèle</a:t>
            </a:r>
          </a:p>
        </p:txBody>
      </p:sp>
      <p:sp>
        <p:nvSpPr>
          <p:cNvPr id="4" name="Espace réservé de la date 3">
            <a:extLst>
              <a:ext uri="{FF2B5EF4-FFF2-40B4-BE49-F238E27FC236}">
                <a16:creationId xmlns:a16="http://schemas.microsoft.com/office/drawing/2014/main" id="{B23F50BF-D42C-49E7-ACAA-450A25667917}"/>
              </a:ext>
            </a:extLst>
          </p:cNvPr>
          <p:cNvSpPr>
            <a:spLocks noGrp="1"/>
          </p:cNvSpPr>
          <p:nvPr>
            <p:ph type="dt" sz="half" idx="10"/>
          </p:nvPr>
        </p:nvSpPr>
        <p:spPr/>
        <p:txBody>
          <a:bodyPr/>
          <a:lstStyle/>
          <a:p>
            <a:pPr rtl="0"/>
            <a:fld id="{75162FBC-E467-46B8-ABE1-98D95CFF2BA6}" type="datetime1">
              <a:rPr lang="fr-FR" smtClean="0"/>
              <a:t>03/04/2023</a:t>
            </a:fld>
            <a:endParaRPr lang="en-US" dirty="0"/>
          </a:p>
        </p:txBody>
      </p:sp>
      <p:pic>
        <p:nvPicPr>
          <p:cNvPr id="6" name="Image 5">
            <a:extLst>
              <a:ext uri="{FF2B5EF4-FFF2-40B4-BE49-F238E27FC236}">
                <a16:creationId xmlns:a16="http://schemas.microsoft.com/office/drawing/2014/main" id="{EAED5FDB-E414-4872-889D-972086FE91E2}"/>
              </a:ext>
            </a:extLst>
          </p:cNvPr>
          <p:cNvPicPr>
            <a:picLocks noChangeAspect="1"/>
          </p:cNvPicPr>
          <p:nvPr/>
        </p:nvPicPr>
        <p:blipFill>
          <a:blip r:embed="rId2"/>
          <a:stretch>
            <a:fillRect/>
          </a:stretch>
        </p:blipFill>
        <p:spPr>
          <a:xfrm>
            <a:off x="1191126" y="2024402"/>
            <a:ext cx="7928908" cy="4289918"/>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Encre 6">
                <a:extLst>
                  <a:ext uri="{FF2B5EF4-FFF2-40B4-BE49-F238E27FC236}">
                    <a16:creationId xmlns:a16="http://schemas.microsoft.com/office/drawing/2014/main" id="{D04A8914-0A45-4A4C-8E9B-33A752E63BA5}"/>
                  </a:ext>
                </a:extLst>
              </p14:cNvPr>
              <p14:cNvContentPartPr/>
              <p14:nvPr/>
            </p14:nvContentPartPr>
            <p14:xfrm>
              <a:off x="1081535" y="2273229"/>
              <a:ext cx="966960" cy="700560"/>
            </p14:xfrm>
          </p:contentPart>
        </mc:Choice>
        <mc:Fallback xmlns="">
          <p:pic>
            <p:nvPicPr>
              <p:cNvPr id="7" name="Encre 6">
                <a:extLst>
                  <a:ext uri="{FF2B5EF4-FFF2-40B4-BE49-F238E27FC236}">
                    <a16:creationId xmlns:a16="http://schemas.microsoft.com/office/drawing/2014/main" id="{D04A8914-0A45-4A4C-8E9B-33A752E63BA5}"/>
                  </a:ext>
                </a:extLst>
              </p:cNvPr>
              <p:cNvPicPr/>
              <p:nvPr/>
            </p:nvPicPr>
            <p:blipFill>
              <a:blip r:embed="rId4"/>
              <a:stretch>
                <a:fillRect/>
              </a:stretch>
            </p:blipFill>
            <p:spPr>
              <a:xfrm>
                <a:off x="1045535" y="2201589"/>
                <a:ext cx="1038600" cy="844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Encre 7">
                <a:extLst>
                  <a:ext uri="{FF2B5EF4-FFF2-40B4-BE49-F238E27FC236}">
                    <a16:creationId xmlns:a16="http://schemas.microsoft.com/office/drawing/2014/main" id="{2D3CC724-6D6B-4592-BADD-1C183413393C}"/>
                  </a:ext>
                </a:extLst>
              </p14:cNvPr>
              <p14:cNvContentPartPr/>
              <p14:nvPr/>
            </p14:nvContentPartPr>
            <p14:xfrm>
              <a:off x="2571935" y="3981789"/>
              <a:ext cx="763200" cy="532080"/>
            </p14:xfrm>
          </p:contentPart>
        </mc:Choice>
        <mc:Fallback xmlns="">
          <p:pic>
            <p:nvPicPr>
              <p:cNvPr id="8" name="Encre 7">
                <a:extLst>
                  <a:ext uri="{FF2B5EF4-FFF2-40B4-BE49-F238E27FC236}">
                    <a16:creationId xmlns:a16="http://schemas.microsoft.com/office/drawing/2014/main" id="{2D3CC724-6D6B-4592-BADD-1C183413393C}"/>
                  </a:ext>
                </a:extLst>
              </p:cNvPr>
              <p:cNvPicPr/>
              <p:nvPr/>
            </p:nvPicPr>
            <p:blipFill>
              <a:blip r:embed="rId6"/>
              <a:stretch>
                <a:fillRect/>
              </a:stretch>
            </p:blipFill>
            <p:spPr>
              <a:xfrm>
                <a:off x="2536295" y="3909789"/>
                <a:ext cx="834840" cy="675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Encre 8">
                <a:extLst>
                  <a:ext uri="{FF2B5EF4-FFF2-40B4-BE49-F238E27FC236}">
                    <a16:creationId xmlns:a16="http://schemas.microsoft.com/office/drawing/2014/main" id="{FC406697-D498-463D-BA8D-1E13773E1A1D}"/>
                  </a:ext>
                </a:extLst>
              </p14:cNvPr>
              <p14:cNvContentPartPr/>
              <p14:nvPr/>
            </p14:nvContentPartPr>
            <p14:xfrm>
              <a:off x="2548895" y="5700789"/>
              <a:ext cx="749520" cy="534600"/>
            </p14:xfrm>
          </p:contentPart>
        </mc:Choice>
        <mc:Fallback xmlns="">
          <p:pic>
            <p:nvPicPr>
              <p:cNvPr id="9" name="Encre 8">
                <a:extLst>
                  <a:ext uri="{FF2B5EF4-FFF2-40B4-BE49-F238E27FC236}">
                    <a16:creationId xmlns:a16="http://schemas.microsoft.com/office/drawing/2014/main" id="{FC406697-D498-463D-BA8D-1E13773E1A1D}"/>
                  </a:ext>
                </a:extLst>
              </p:cNvPr>
              <p:cNvPicPr/>
              <p:nvPr/>
            </p:nvPicPr>
            <p:blipFill>
              <a:blip r:embed="rId8"/>
              <a:stretch>
                <a:fillRect/>
              </a:stretch>
            </p:blipFill>
            <p:spPr>
              <a:xfrm>
                <a:off x="2513255" y="5629149"/>
                <a:ext cx="821160" cy="678240"/>
              </a:xfrm>
              <a:prstGeom prst="rect">
                <a:avLst/>
              </a:prstGeom>
            </p:spPr>
          </p:pic>
        </mc:Fallback>
      </mc:AlternateContent>
    </p:spTree>
    <p:extLst>
      <p:ext uri="{BB962C8B-B14F-4D97-AF65-F5344CB8AC3E}">
        <p14:creationId xmlns:p14="http://schemas.microsoft.com/office/powerpoint/2010/main" val="1074722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B3C248-218F-45DC-830E-CBA6E3A6F34C}"/>
              </a:ext>
            </a:extLst>
          </p:cNvPr>
          <p:cNvSpPr>
            <a:spLocks noGrp="1"/>
          </p:cNvSpPr>
          <p:nvPr>
            <p:ph type="title"/>
          </p:nvPr>
        </p:nvSpPr>
        <p:spPr/>
        <p:txBody>
          <a:bodyPr/>
          <a:lstStyle/>
          <a:p>
            <a:r>
              <a:rPr lang="fr-FR" dirty="0"/>
              <a:t>Modification de styles</a:t>
            </a:r>
          </a:p>
        </p:txBody>
      </p:sp>
      <p:sp>
        <p:nvSpPr>
          <p:cNvPr id="3" name="Espace réservé du contenu 2">
            <a:extLst>
              <a:ext uri="{FF2B5EF4-FFF2-40B4-BE49-F238E27FC236}">
                <a16:creationId xmlns:a16="http://schemas.microsoft.com/office/drawing/2014/main" id="{896CA50F-7BE5-4C7E-B835-CEBF1D61CA58}"/>
              </a:ext>
            </a:extLst>
          </p:cNvPr>
          <p:cNvSpPr>
            <a:spLocks noGrp="1"/>
          </p:cNvSpPr>
          <p:nvPr>
            <p:ph idx="1"/>
          </p:nvPr>
        </p:nvSpPr>
        <p:spPr>
          <a:xfrm>
            <a:off x="1097280" y="2108202"/>
            <a:ext cx="10058400" cy="411034"/>
          </a:xfrm>
        </p:spPr>
        <p:txBody>
          <a:bodyPr>
            <a:normAutofit/>
          </a:bodyPr>
          <a:lstStyle/>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Dans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Accueil</a:t>
            </a:r>
            <a:r>
              <a:rPr lang="fr-FR" sz="1800" dirty="0">
                <a:effectLst/>
                <a:latin typeface="Calibri" panose="020F0502020204030204" pitchFamily="34" charset="0"/>
                <a:ea typeface="Calibri" panose="020F0502020204030204" pitchFamily="34" charset="0"/>
                <a:cs typeface="Times New Roman" panose="02020603050405020304" pitchFamily="18" charset="0"/>
              </a:rPr>
              <a:t>, clic droit sur le style à modifier, puis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Modifier</a:t>
            </a:r>
          </a:p>
        </p:txBody>
      </p:sp>
      <p:sp>
        <p:nvSpPr>
          <p:cNvPr id="4" name="Espace réservé de la date 3">
            <a:extLst>
              <a:ext uri="{FF2B5EF4-FFF2-40B4-BE49-F238E27FC236}">
                <a16:creationId xmlns:a16="http://schemas.microsoft.com/office/drawing/2014/main" id="{6254828D-7854-4349-948E-C8EC6B072343}"/>
              </a:ext>
            </a:extLst>
          </p:cNvPr>
          <p:cNvSpPr>
            <a:spLocks noGrp="1"/>
          </p:cNvSpPr>
          <p:nvPr>
            <p:ph type="dt" sz="half" idx="10"/>
          </p:nvPr>
        </p:nvSpPr>
        <p:spPr/>
        <p:txBody>
          <a:bodyPr/>
          <a:lstStyle/>
          <a:p>
            <a:pPr rtl="0"/>
            <a:fld id="{75162FBC-E467-46B8-ABE1-98D95CFF2BA6}" type="datetime1">
              <a:rPr lang="fr-FR" smtClean="0"/>
              <a:t>03/04/2023</a:t>
            </a:fld>
            <a:endParaRPr lang="en-US" dirty="0"/>
          </a:p>
        </p:txBody>
      </p:sp>
      <p:pic>
        <p:nvPicPr>
          <p:cNvPr id="7" name="Image 6">
            <a:extLst>
              <a:ext uri="{FF2B5EF4-FFF2-40B4-BE49-F238E27FC236}">
                <a16:creationId xmlns:a16="http://schemas.microsoft.com/office/drawing/2014/main" id="{E9B88E14-CC00-4E0E-A230-C83FF2F0F78F}"/>
              </a:ext>
            </a:extLst>
          </p:cNvPr>
          <p:cNvPicPr>
            <a:picLocks noChangeAspect="1"/>
          </p:cNvPicPr>
          <p:nvPr/>
        </p:nvPicPr>
        <p:blipFill>
          <a:blip r:embed="rId2"/>
          <a:stretch>
            <a:fillRect/>
          </a:stretch>
        </p:blipFill>
        <p:spPr>
          <a:xfrm>
            <a:off x="716956" y="2519235"/>
            <a:ext cx="10526594" cy="1819529"/>
          </a:xfrm>
          <a:prstGeom prst="rect">
            <a:avLst/>
          </a:prstGeom>
        </p:spPr>
      </p:pic>
    </p:spTree>
    <p:extLst>
      <p:ext uri="{BB962C8B-B14F-4D97-AF65-F5344CB8AC3E}">
        <p14:creationId xmlns:p14="http://schemas.microsoft.com/office/powerpoint/2010/main" val="1311745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7C09A0-5C8D-4C9E-A7DE-DFFF37D32A03}"/>
              </a:ext>
            </a:extLst>
          </p:cNvPr>
          <p:cNvSpPr>
            <a:spLocks noGrp="1"/>
          </p:cNvSpPr>
          <p:nvPr>
            <p:ph type="title"/>
          </p:nvPr>
        </p:nvSpPr>
        <p:spPr/>
        <p:txBody>
          <a:bodyPr/>
          <a:lstStyle/>
          <a:p>
            <a:r>
              <a:rPr lang="fr-FR" dirty="0"/>
              <a:t>Modifier la taille des caractères</a:t>
            </a:r>
          </a:p>
        </p:txBody>
      </p:sp>
      <p:sp>
        <p:nvSpPr>
          <p:cNvPr id="4" name="Espace réservé de la date 3">
            <a:extLst>
              <a:ext uri="{FF2B5EF4-FFF2-40B4-BE49-F238E27FC236}">
                <a16:creationId xmlns:a16="http://schemas.microsoft.com/office/drawing/2014/main" id="{9E87024B-ABA8-4B99-B201-853A4BFA8F7E}"/>
              </a:ext>
            </a:extLst>
          </p:cNvPr>
          <p:cNvSpPr>
            <a:spLocks noGrp="1"/>
          </p:cNvSpPr>
          <p:nvPr>
            <p:ph type="dt" sz="half" idx="10"/>
          </p:nvPr>
        </p:nvSpPr>
        <p:spPr/>
        <p:txBody>
          <a:bodyPr/>
          <a:lstStyle/>
          <a:p>
            <a:pPr rtl="0"/>
            <a:fld id="{75162FBC-E467-46B8-ABE1-98D95CFF2BA6}" type="datetime1">
              <a:rPr lang="fr-FR" smtClean="0"/>
              <a:t>03/04/2023</a:t>
            </a:fld>
            <a:endParaRPr lang="en-US" dirty="0"/>
          </a:p>
        </p:txBody>
      </p:sp>
      <p:pic>
        <p:nvPicPr>
          <p:cNvPr id="6" name="Image 5">
            <a:extLst>
              <a:ext uri="{FF2B5EF4-FFF2-40B4-BE49-F238E27FC236}">
                <a16:creationId xmlns:a16="http://schemas.microsoft.com/office/drawing/2014/main" id="{8095C550-897E-4F51-AD6C-F4932789D8AB}"/>
              </a:ext>
            </a:extLst>
          </p:cNvPr>
          <p:cNvPicPr>
            <a:picLocks noChangeAspect="1"/>
          </p:cNvPicPr>
          <p:nvPr/>
        </p:nvPicPr>
        <p:blipFill>
          <a:blip r:embed="rId2"/>
          <a:stretch>
            <a:fillRect/>
          </a:stretch>
        </p:blipFill>
        <p:spPr>
          <a:xfrm>
            <a:off x="3271547" y="1985657"/>
            <a:ext cx="4163006" cy="437258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93470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B3C248-218F-45DC-830E-CBA6E3A6F34C}"/>
              </a:ext>
            </a:extLst>
          </p:cNvPr>
          <p:cNvSpPr>
            <a:spLocks noGrp="1"/>
          </p:cNvSpPr>
          <p:nvPr>
            <p:ph type="title"/>
          </p:nvPr>
        </p:nvSpPr>
        <p:spPr/>
        <p:txBody>
          <a:bodyPr/>
          <a:lstStyle/>
          <a:p>
            <a:r>
              <a:rPr lang="fr-FR" dirty="0"/>
              <a:t>Justifier le texte</a:t>
            </a:r>
          </a:p>
        </p:txBody>
      </p:sp>
      <p:sp>
        <p:nvSpPr>
          <p:cNvPr id="3" name="Espace réservé du contenu 2">
            <a:extLst>
              <a:ext uri="{FF2B5EF4-FFF2-40B4-BE49-F238E27FC236}">
                <a16:creationId xmlns:a16="http://schemas.microsoft.com/office/drawing/2014/main" id="{896CA50F-7BE5-4C7E-B835-CEBF1D61CA58}"/>
              </a:ext>
            </a:extLst>
          </p:cNvPr>
          <p:cNvSpPr>
            <a:spLocks noGrp="1"/>
          </p:cNvSpPr>
          <p:nvPr>
            <p:ph idx="1"/>
          </p:nvPr>
        </p:nvSpPr>
        <p:spPr>
          <a:xfrm>
            <a:off x="1097280" y="2108201"/>
            <a:ext cx="4562740" cy="3875909"/>
          </a:xfrm>
        </p:spPr>
        <p:txBody>
          <a:bodyPr>
            <a:normAutofit/>
          </a:bodyPr>
          <a:lstStyle/>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Pour un rendu professionnel, justifiez systématiquement votre texte en modifiant les styles que vous utilisez </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e la date 3">
            <a:extLst>
              <a:ext uri="{FF2B5EF4-FFF2-40B4-BE49-F238E27FC236}">
                <a16:creationId xmlns:a16="http://schemas.microsoft.com/office/drawing/2014/main" id="{6254828D-7854-4349-948E-C8EC6B072343}"/>
              </a:ext>
            </a:extLst>
          </p:cNvPr>
          <p:cNvSpPr>
            <a:spLocks noGrp="1"/>
          </p:cNvSpPr>
          <p:nvPr>
            <p:ph type="dt" sz="half" idx="10"/>
          </p:nvPr>
        </p:nvSpPr>
        <p:spPr/>
        <p:txBody>
          <a:bodyPr/>
          <a:lstStyle/>
          <a:p>
            <a:pPr rtl="0"/>
            <a:fld id="{75162FBC-E467-46B8-ABE1-98D95CFF2BA6}" type="datetime1">
              <a:rPr lang="fr-FR" smtClean="0"/>
              <a:t>03/04/2023</a:t>
            </a:fld>
            <a:endParaRPr lang="en-US" dirty="0"/>
          </a:p>
        </p:txBody>
      </p:sp>
      <p:pic>
        <p:nvPicPr>
          <p:cNvPr id="10" name="Image 9">
            <a:extLst>
              <a:ext uri="{FF2B5EF4-FFF2-40B4-BE49-F238E27FC236}">
                <a16:creationId xmlns:a16="http://schemas.microsoft.com/office/drawing/2014/main" id="{33B87AE4-4201-4C69-9A25-0A5D84ACA268}"/>
              </a:ext>
            </a:extLst>
          </p:cNvPr>
          <p:cNvPicPr>
            <a:picLocks noChangeAspect="1"/>
          </p:cNvPicPr>
          <p:nvPr/>
        </p:nvPicPr>
        <p:blipFill>
          <a:blip r:embed="rId2"/>
          <a:stretch>
            <a:fillRect/>
          </a:stretch>
        </p:blipFill>
        <p:spPr>
          <a:xfrm>
            <a:off x="5850625" y="2002421"/>
            <a:ext cx="5895095" cy="4267762"/>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Encre 4">
                <a:extLst>
                  <a:ext uri="{FF2B5EF4-FFF2-40B4-BE49-F238E27FC236}">
                    <a16:creationId xmlns:a16="http://schemas.microsoft.com/office/drawing/2014/main" id="{F03EEC97-8D2E-4F5F-B1A7-7DA094248BBF}"/>
                  </a:ext>
                </a:extLst>
              </p14:cNvPr>
              <p14:cNvContentPartPr/>
              <p14:nvPr/>
            </p14:nvContentPartPr>
            <p14:xfrm>
              <a:off x="7813534" y="5199237"/>
              <a:ext cx="372240" cy="27000"/>
            </p14:xfrm>
          </p:contentPart>
        </mc:Choice>
        <mc:Fallback xmlns="">
          <p:pic>
            <p:nvPicPr>
              <p:cNvPr id="5" name="Encre 4">
                <a:extLst>
                  <a:ext uri="{FF2B5EF4-FFF2-40B4-BE49-F238E27FC236}">
                    <a16:creationId xmlns:a16="http://schemas.microsoft.com/office/drawing/2014/main" id="{F03EEC97-8D2E-4F5F-B1A7-7DA094248BBF}"/>
                  </a:ext>
                </a:extLst>
              </p:cNvPr>
              <p:cNvPicPr/>
              <p:nvPr/>
            </p:nvPicPr>
            <p:blipFill>
              <a:blip r:embed="rId4"/>
              <a:stretch>
                <a:fillRect/>
              </a:stretch>
            </p:blipFill>
            <p:spPr>
              <a:xfrm>
                <a:off x="7759894" y="5091597"/>
                <a:ext cx="479880" cy="242640"/>
              </a:xfrm>
              <a:prstGeom prst="rect">
                <a:avLst/>
              </a:prstGeom>
            </p:spPr>
          </p:pic>
        </mc:Fallback>
      </mc:AlternateContent>
    </p:spTree>
    <p:extLst>
      <p:ext uri="{BB962C8B-B14F-4D97-AF65-F5344CB8AC3E}">
        <p14:creationId xmlns:p14="http://schemas.microsoft.com/office/powerpoint/2010/main" val="2439971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7C09A0-5C8D-4C9E-A7DE-DFFF37D32A03}"/>
              </a:ext>
            </a:extLst>
          </p:cNvPr>
          <p:cNvSpPr>
            <a:spLocks noGrp="1"/>
          </p:cNvSpPr>
          <p:nvPr>
            <p:ph type="title"/>
          </p:nvPr>
        </p:nvSpPr>
        <p:spPr/>
        <p:txBody>
          <a:bodyPr/>
          <a:lstStyle/>
          <a:p>
            <a:r>
              <a:rPr lang="fr-FR" dirty="0"/>
              <a:t>Modifier l’interligne</a:t>
            </a:r>
          </a:p>
        </p:txBody>
      </p:sp>
      <p:sp>
        <p:nvSpPr>
          <p:cNvPr id="4" name="Espace réservé de la date 3">
            <a:extLst>
              <a:ext uri="{FF2B5EF4-FFF2-40B4-BE49-F238E27FC236}">
                <a16:creationId xmlns:a16="http://schemas.microsoft.com/office/drawing/2014/main" id="{9E87024B-ABA8-4B99-B201-853A4BFA8F7E}"/>
              </a:ext>
            </a:extLst>
          </p:cNvPr>
          <p:cNvSpPr>
            <a:spLocks noGrp="1"/>
          </p:cNvSpPr>
          <p:nvPr>
            <p:ph type="dt" sz="half" idx="10"/>
          </p:nvPr>
        </p:nvSpPr>
        <p:spPr/>
        <p:txBody>
          <a:bodyPr/>
          <a:lstStyle/>
          <a:p>
            <a:pPr rtl="0"/>
            <a:fld id="{75162FBC-E467-46B8-ABE1-98D95CFF2BA6}" type="datetime1">
              <a:rPr lang="fr-FR" smtClean="0"/>
              <a:t>03/04/2023</a:t>
            </a:fld>
            <a:endParaRPr lang="en-US" dirty="0"/>
          </a:p>
        </p:txBody>
      </p:sp>
      <p:pic>
        <p:nvPicPr>
          <p:cNvPr id="6" name="Image 5">
            <a:extLst>
              <a:ext uri="{FF2B5EF4-FFF2-40B4-BE49-F238E27FC236}">
                <a16:creationId xmlns:a16="http://schemas.microsoft.com/office/drawing/2014/main" id="{5F7FE664-0E7D-426D-ADFF-3D0379376C65}"/>
              </a:ext>
            </a:extLst>
          </p:cNvPr>
          <p:cNvPicPr>
            <a:picLocks noChangeAspect="1"/>
          </p:cNvPicPr>
          <p:nvPr/>
        </p:nvPicPr>
        <p:blipFill>
          <a:blip r:embed="rId2"/>
          <a:stretch>
            <a:fillRect/>
          </a:stretch>
        </p:blipFill>
        <p:spPr>
          <a:xfrm>
            <a:off x="100615" y="2014340"/>
            <a:ext cx="4363059" cy="2829320"/>
          </a:xfrm>
          <a:prstGeom prst="rect">
            <a:avLst/>
          </a:prstGeom>
        </p:spPr>
      </p:pic>
      <p:pic>
        <p:nvPicPr>
          <p:cNvPr id="8" name="Image 7">
            <a:extLst>
              <a:ext uri="{FF2B5EF4-FFF2-40B4-BE49-F238E27FC236}">
                <a16:creationId xmlns:a16="http://schemas.microsoft.com/office/drawing/2014/main" id="{CE111C77-DDBE-4889-BEF2-14152645AB92}"/>
              </a:ext>
            </a:extLst>
          </p:cNvPr>
          <p:cNvPicPr>
            <a:picLocks noChangeAspect="1"/>
          </p:cNvPicPr>
          <p:nvPr/>
        </p:nvPicPr>
        <p:blipFill>
          <a:blip r:embed="rId3"/>
          <a:stretch>
            <a:fillRect/>
          </a:stretch>
        </p:blipFill>
        <p:spPr>
          <a:xfrm>
            <a:off x="3345818" y="2686965"/>
            <a:ext cx="4972744" cy="2810267"/>
          </a:xfrm>
          <a:prstGeom prst="rect">
            <a:avLst/>
          </a:prstGeom>
          <a:ln>
            <a:noFill/>
          </a:ln>
          <a:effectLst>
            <a:outerShdw blurRad="190500" algn="tl" rotWithShape="0">
              <a:srgbClr val="000000">
                <a:alpha val="70000"/>
              </a:srgbClr>
            </a:outerShdw>
          </a:effectLst>
        </p:spPr>
      </p:pic>
      <p:pic>
        <p:nvPicPr>
          <p:cNvPr id="10" name="Image 9">
            <a:extLst>
              <a:ext uri="{FF2B5EF4-FFF2-40B4-BE49-F238E27FC236}">
                <a16:creationId xmlns:a16="http://schemas.microsoft.com/office/drawing/2014/main" id="{0CE7E5F3-18FC-4C74-9817-33D80FF4D8C2}"/>
              </a:ext>
            </a:extLst>
          </p:cNvPr>
          <p:cNvPicPr>
            <a:picLocks noChangeAspect="1"/>
          </p:cNvPicPr>
          <p:nvPr/>
        </p:nvPicPr>
        <p:blipFill>
          <a:blip r:embed="rId4"/>
          <a:stretch>
            <a:fillRect/>
          </a:stretch>
        </p:blipFill>
        <p:spPr>
          <a:xfrm>
            <a:off x="7462648" y="3481395"/>
            <a:ext cx="4486901" cy="272453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mc:AlternateContent xmlns:mc="http://schemas.openxmlformats.org/markup-compatibility/2006" xmlns:p14="http://schemas.microsoft.com/office/powerpoint/2010/main">
        <mc:Choice Requires="p14">
          <p:contentPart p14:bwMode="auto" r:id="rId5">
            <p14:nvContentPartPr>
              <p14:cNvPr id="11" name="Encre 10">
                <a:extLst>
                  <a:ext uri="{FF2B5EF4-FFF2-40B4-BE49-F238E27FC236}">
                    <a16:creationId xmlns:a16="http://schemas.microsoft.com/office/drawing/2014/main" id="{DE83C757-1BE6-4C91-BA6D-6A76E9318AAA}"/>
                  </a:ext>
                </a:extLst>
              </p14:cNvPr>
              <p14:cNvContentPartPr/>
              <p14:nvPr/>
            </p14:nvContentPartPr>
            <p14:xfrm>
              <a:off x="1493374" y="2552517"/>
              <a:ext cx="467280" cy="393480"/>
            </p14:xfrm>
          </p:contentPart>
        </mc:Choice>
        <mc:Fallback xmlns="">
          <p:pic>
            <p:nvPicPr>
              <p:cNvPr id="11" name="Encre 10">
                <a:extLst>
                  <a:ext uri="{FF2B5EF4-FFF2-40B4-BE49-F238E27FC236}">
                    <a16:creationId xmlns:a16="http://schemas.microsoft.com/office/drawing/2014/main" id="{DE83C757-1BE6-4C91-BA6D-6A76E9318AAA}"/>
                  </a:ext>
                </a:extLst>
              </p:cNvPr>
              <p:cNvPicPr/>
              <p:nvPr/>
            </p:nvPicPr>
            <p:blipFill>
              <a:blip r:embed="rId6"/>
              <a:stretch>
                <a:fillRect/>
              </a:stretch>
            </p:blipFill>
            <p:spPr>
              <a:xfrm>
                <a:off x="1439374" y="2444877"/>
                <a:ext cx="574920" cy="609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Encre 12">
                <a:extLst>
                  <a:ext uri="{FF2B5EF4-FFF2-40B4-BE49-F238E27FC236}">
                    <a16:creationId xmlns:a16="http://schemas.microsoft.com/office/drawing/2014/main" id="{0CAF8DA4-17A6-4A3F-B5EE-E0A8A1FA4875}"/>
                  </a:ext>
                </a:extLst>
              </p14:cNvPr>
              <p14:cNvContentPartPr/>
              <p14:nvPr/>
            </p14:nvContentPartPr>
            <p14:xfrm>
              <a:off x="308614" y="4500837"/>
              <a:ext cx="938520" cy="11880"/>
            </p14:xfrm>
          </p:contentPart>
        </mc:Choice>
        <mc:Fallback xmlns="">
          <p:pic>
            <p:nvPicPr>
              <p:cNvPr id="13" name="Encre 12">
                <a:extLst>
                  <a:ext uri="{FF2B5EF4-FFF2-40B4-BE49-F238E27FC236}">
                    <a16:creationId xmlns:a16="http://schemas.microsoft.com/office/drawing/2014/main" id="{0CAF8DA4-17A6-4A3F-B5EE-E0A8A1FA4875}"/>
                  </a:ext>
                </a:extLst>
              </p:cNvPr>
              <p:cNvPicPr/>
              <p:nvPr/>
            </p:nvPicPr>
            <p:blipFill>
              <a:blip r:embed="rId8"/>
              <a:stretch>
                <a:fillRect/>
              </a:stretch>
            </p:blipFill>
            <p:spPr>
              <a:xfrm>
                <a:off x="254614" y="4392837"/>
                <a:ext cx="10461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Encre 13">
                <a:extLst>
                  <a:ext uri="{FF2B5EF4-FFF2-40B4-BE49-F238E27FC236}">
                    <a16:creationId xmlns:a16="http://schemas.microsoft.com/office/drawing/2014/main" id="{41C38838-89E6-4CCB-9972-E134B58121BF}"/>
                  </a:ext>
                </a:extLst>
              </p14:cNvPr>
              <p14:cNvContentPartPr/>
              <p14:nvPr/>
            </p14:nvContentPartPr>
            <p14:xfrm>
              <a:off x="5010214" y="3181797"/>
              <a:ext cx="654840" cy="548640"/>
            </p14:xfrm>
          </p:contentPart>
        </mc:Choice>
        <mc:Fallback xmlns="">
          <p:pic>
            <p:nvPicPr>
              <p:cNvPr id="14" name="Encre 13">
                <a:extLst>
                  <a:ext uri="{FF2B5EF4-FFF2-40B4-BE49-F238E27FC236}">
                    <a16:creationId xmlns:a16="http://schemas.microsoft.com/office/drawing/2014/main" id="{41C38838-89E6-4CCB-9972-E134B58121BF}"/>
                  </a:ext>
                </a:extLst>
              </p:cNvPr>
              <p:cNvPicPr/>
              <p:nvPr/>
            </p:nvPicPr>
            <p:blipFill>
              <a:blip r:embed="rId10"/>
              <a:stretch>
                <a:fillRect/>
              </a:stretch>
            </p:blipFill>
            <p:spPr>
              <a:xfrm>
                <a:off x="4956214" y="3074157"/>
                <a:ext cx="762480" cy="764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Encre 14">
                <a:extLst>
                  <a:ext uri="{FF2B5EF4-FFF2-40B4-BE49-F238E27FC236}">
                    <a16:creationId xmlns:a16="http://schemas.microsoft.com/office/drawing/2014/main" id="{FAF4D6ED-E240-4322-8391-233F68B4024E}"/>
                  </a:ext>
                </a:extLst>
              </p14:cNvPr>
              <p14:cNvContentPartPr/>
              <p14:nvPr/>
            </p14:nvContentPartPr>
            <p14:xfrm>
              <a:off x="3609814" y="5117877"/>
              <a:ext cx="1034640" cy="52560"/>
            </p14:xfrm>
          </p:contentPart>
        </mc:Choice>
        <mc:Fallback xmlns="">
          <p:pic>
            <p:nvPicPr>
              <p:cNvPr id="15" name="Encre 14">
                <a:extLst>
                  <a:ext uri="{FF2B5EF4-FFF2-40B4-BE49-F238E27FC236}">
                    <a16:creationId xmlns:a16="http://schemas.microsoft.com/office/drawing/2014/main" id="{FAF4D6ED-E240-4322-8391-233F68B4024E}"/>
                  </a:ext>
                </a:extLst>
              </p:cNvPr>
              <p:cNvPicPr/>
              <p:nvPr/>
            </p:nvPicPr>
            <p:blipFill>
              <a:blip r:embed="rId12"/>
              <a:stretch>
                <a:fillRect/>
              </a:stretch>
            </p:blipFill>
            <p:spPr>
              <a:xfrm>
                <a:off x="3555814" y="5009877"/>
                <a:ext cx="11422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Encre 15">
                <a:extLst>
                  <a:ext uri="{FF2B5EF4-FFF2-40B4-BE49-F238E27FC236}">
                    <a16:creationId xmlns:a16="http://schemas.microsoft.com/office/drawing/2014/main" id="{30688E24-0535-43FB-A9A9-4B9B86354916}"/>
                  </a:ext>
                </a:extLst>
              </p14:cNvPr>
              <p14:cNvContentPartPr/>
              <p14:nvPr/>
            </p14:nvContentPartPr>
            <p14:xfrm>
              <a:off x="9414814" y="4037517"/>
              <a:ext cx="537840" cy="393480"/>
            </p14:xfrm>
          </p:contentPart>
        </mc:Choice>
        <mc:Fallback xmlns="">
          <p:pic>
            <p:nvPicPr>
              <p:cNvPr id="16" name="Encre 15">
                <a:extLst>
                  <a:ext uri="{FF2B5EF4-FFF2-40B4-BE49-F238E27FC236}">
                    <a16:creationId xmlns:a16="http://schemas.microsoft.com/office/drawing/2014/main" id="{30688E24-0535-43FB-A9A9-4B9B86354916}"/>
                  </a:ext>
                </a:extLst>
              </p:cNvPr>
              <p:cNvPicPr/>
              <p:nvPr/>
            </p:nvPicPr>
            <p:blipFill>
              <a:blip r:embed="rId14"/>
              <a:stretch>
                <a:fillRect/>
              </a:stretch>
            </p:blipFill>
            <p:spPr>
              <a:xfrm>
                <a:off x="9361174" y="3929517"/>
                <a:ext cx="645480" cy="609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Encre 17">
                <a:extLst>
                  <a:ext uri="{FF2B5EF4-FFF2-40B4-BE49-F238E27FC236}">
                    <a16:creationId xmlns:a16="http://schemas.microsoft.com/office/drawing/2014/main" id="{8B9C1FED-F08C-41FC-973A-454112B4D387}"/>
                  </a:ext>
                </a:extLst>
              </p14:cNvPr>
              <p14:cNvContentPartPr/>
              <p14:nvPr/>
            </p14:nvContentPartPr>
            <p14:xfrm>
              <a:off x="7659094" y="5913477"/>
              <a:ext cx="960840" cy="360"/>
            </p14:xfrm>
          </p:contentPart>
        </mc:Choice>
        <mc:Fallback xmlns="">
          <p:pic>
            <p:nvPicPr>
              <p:cNvPr id="18" name="Encre 17">
                <a:extLst>
                  <a:ext uri="{FF2B5EF4-FFF2-40B4-BE49-F238E27FC236}">
                    <a16:creationId xmlns:a16="http://schemas.microsoft.com/office/drawing/2014/main" id="{8B9C1FED-F08C-41FC-973A-454112B4D387}"/>
                  </a:ext>
                </a:extLst>
              </p:cNvPr>
              <p:cNvPicPr/>
              <p:nvPr/>
            </p:nvPicPr>
            <p:blipFill>
              <a:blip r:embed="rId16"/>
              <a:stretch>
                <a:fillRect/>
              </a:stretch>
            </p:blipFill>
            <p:spPr>
              <a:xfrm>
                <a:off x="7605454" y="5805837"/>
                <a:ext cx="1068480" cy="216000"/>
              </a:xfrm>
              <a:prstGeom prst="rect">
                <a:avLst/>
              </a:prstGeom>
            </p:spPr>
          </p:pic>
        </mc:Fallback>
      </mc:AlternateContent>
    </p:spTree>
    <p:extLst>
      <p:ext uri="{BB962C8B-B14F-4D97-AF65-F5344CB8AC3E}">
        <p14:creationId xmlns:p14="http://schemas.microsoft.com/office/powerpoint/2010/main" val="3980737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EA4927-68C1-48AF-810F-A1E523163EB6}"/>
              </a:ext>
            </a:extLst>
          </p:cNvPr>
          <p:cNvSpPr>
            <a:spLocks noGrp="1"/>
          </p:cNvSpPr>
          <p:nvPr>
            <p:ph type="title"/>
          </p:nvPr>
        </p:nvSpPr>
        <p:spPr/>
        <p:txBody>
          <a:bodyPr/>
          <a:lstStyle/>
          <a:p>
            <a:r>
              <a:rPr lang="fr-FR" dirty="0"/>
              <a:t>Insérer un saut de page avant</a:t>
            </a:r>
          </a:p>
        </p:txBody>
      </p:sp>
      <p:sp>
        <p:nvSpPr>
          <p:cNvPr id="4" name="Espace réservé de la date 3">
            <a:extLst>
              <a:ext uri="{FF2B5EF4-FFF2-40B4-BE49-F238E27FC236}">
                <a16:creationId xmlns:a16="http://schemas.microsoft.com/office/drawing/2014/main" id="{4ED3F5B1-A6E4-4272-97CF-8F87368C7311}"/>
              </a:ext>
            </a:extLst>
          </p:cNvPr>
          <p:cNvSpPr>
            <a:spLocks noGrp="1"/>
          </p:cNvSpPr>
          <p:nvPr>
            <p:ph type="dt" sz="half" idx="10"/>
          </p:nvPr>
        </p:nvSpPr>
        <p:spPr/>
        <p:txBody>
          <a:bodyPr/>
          <a:lstStyle/>
          <a:p>
            <a:pPr rtl="0"/>
            <a:fld id="{75162FBC-E467-46B8-ABE1-98D95CFF2BA6}" type="datetime1">
              <a:rPr lang="fr-FR" smtClean="0"/>
              <a:t>03/04/2023</a:t>
            </a:fld>
            <a:endParaRPr lang="en-US" dirty="0"/>
          </a:p>
        </p:txBody>
      </p:sp>
      <p:pic>
        <p:nvPicPr>
          <p:cNvPr id="6" name="Image 5">
            <a:extLst>
              <a:ext uri="{FF2B5EF4-FFF2-40B4-BE49-F238E27FC236}">
                <a16:creationId xmlns:a16="http://schemas.microsoft.com/office/drawing/2014/main" id="{B855B15B-82C1-432C-9F0A-41AEA0914090}"/>
              </a:ext>
            </a:extLst>
          </p:cNvPr>
          <p:cNvPicPr>
            <a:picLocks noChangeAspect="1"/>
          </p:cNvPicPr>
          <p:nvPr/>
        </p:nvPicPr>
        <p:blipFill>
          <a:blip r:embed="rId2"/>
          <a:stretch>
            <a:fillRect/>
          </a:stretch>
        </p:blipFill>
        <p:spPr>
          <a:xfrm>
            <a:off x="312821" y="2051654"/>
            <a:ext cx="4360301" cy="43951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10" name="Encre 9">
                <a:extLst>
                  <a:ext uri="{FF2B5EF4-FFF2-40B4-BE49-F238E27FC236}">
                    <a16:creationId xmlns:a16="http://schemas.microsoft.com/office/drawing/2014/main" id="{5B74A2C2-74EC-4F8D-9E73-C5C18C73B684}"/>
                  </a:ext>
                </a:extLst>
              </p14:cNvPr>
              <p14:cNvContentPartPr/>
              <p14:nvPr/>
            </p14:nvContentPartPr>
            <p14:xfrm>
              <a:off x="227615" y="4774149"/>
              <a:ext cx="1012680" cy="785160"/>
            </p14:xfrm>
          </p:contentPart>
        </mc:Choice>
        <mc:Fallback xmlns="">
          <p:pic>
            <p:nvPicPr>
              <p:cNvPr id="10" name="Encre 9">
                <a:extLst>
                  <a:ext uri="{FF2B5EF4-FFF2-40B4-BE49-F238E27FC236}">
                    <a16:creationId xmlns:a16="http://schemas.microsoft.com/office/drawing/2014/main" id="{5B74A2C2-74EC-4F8D-9E73-C5C18C73B684}"/>
                  </a:ext>
                </a:extLst>
              </p:cNvPr>
              <p:cNvPicPr/>
              <p:nvPr/>
            </p:nvPicPr>
            <p:blipFill>
              <a:blip r:embed="rId4"/>
              <a:stretch>
                <a:fillRect/>
              </a:stretch>
            </p:blipFill>
            <p:spPr>
              <a:xfrm>
                <a:off x="191615" y="4702149"/>
                <a:ext cx="1084320" cy="928800"/>
              </a:xfrm>
              <a:prstGeom prst="rect">
                <a:avLst/>
              </a:prstGeom>
            </p:spPr>
          </p:pic>
        </mc:Fallback>
      </mc:AlternateContent>
      <p:pic>
        <p:nvPicPr>
          <p:cNvPr id="7" name="Image 6">
            <a:extLst>
              <a:ext uri="{FF2B5EF4-FFF2-40B4-BE49-F238E27FC236}">
                <a16:creationId xmlns:a16="http://schemas.microsoft.com/office/drawing/2014/main" id="{D213D314-D334-44A1-853C-3FE7CE290FC1}"/>
              </a:ext>
            </a:extLst>
          </p:cNvPr>
          <p:cNvPicPr>
            <a:picLocks noChangeAspect="1"/>
          </p:cNvPicPr>
          <p:nvPr/>
        </p:nvPicPr>
        <p:blipFill>
          <a:blip r:embed="rId5"/>
          <a:stretch>
            <a:fillRect/>
          </a:stretch>
        </p:blipFill>
        <p:spPr>
          <a:xfrm>
            <a:off x="6227894" y="2051654"/>
            <a:ext cx="3795482" cy="4395184"/>
          </a:xfrm>
          <a:prstGeom prst="rect">
            <a:avLst/>
          </a:prstGeom>
        </p:spPr>
      </p:pic>
      <mc:AlternateContent xmlns:mc="http://schemas.openxmlformats.org/markup-compatibility/2006" xmlns:p14="http://schemas.microsoft.com/office/powerpoint/2010/main">
        <mc:Choice Requires="p14">
          <p:contentPart p14:bwMode="auto" r:id="rId6">
            <p14:nvContentPartPr>
              <p14:cNvPr id="11" name="Encre 10">
                <a:extLst>
                  <a:ext uri="{FF2B5EF4-FFF2-40B4-BE49-F238E27FC236}">
                    <a16:creationId xmlns:a16="http://schemas.microsoft.com/office/drawing/2014/main" id="{FD12F54D-6B43-443F-99A4-8A3F3C9FF09E}"/>
                  </a:ext>
                </a:extLst>
              </p14:cNvPr>
              <p14:cNvContentPartPr/>
              <p14:nvPr/>
            </p14:nvContentPartPr>
            <p14:xfrm>
              <a:off x="7314215" y="2199789"/>
              <a:ext cx="966240" cy="640800"/>
            </p14:xfrm>
          </p:contentPart>
        </mc:Choice>
        <mc:Fallback xmlns="">
          <p:pic>
            <p:nvPicPr>
              <p:cNvPr id="11" name="Encre 10">
                <a:extLst>
                  <a:ext uri="{FF2B5EF4-FFF2-40B4-BE49-F238E27FC236}">
                    <a16:creationId xmlns:a16="http://schemas.microsoft.com/office/drawing/2014/main" id="{FD12F54D-6B43-443F-99A4-8A3F3C9FF09E}"/>
                  </a:ext>
                </a:extLst>
              </p:cNvPr>
              <p:cNvPicPr/>
              <p:nvPr/>
            </p:nvPicPr>
            <p:blipFill>
              <a:blip r:embed="rId7"/>
              <a:stretch>
                <a:fillRect/>
              </a:stretch>
            </p:blipFill>
            <p:spPr>
              <a:xfrm>
                <a:off x="7278575" y="2128149"/>
                <a:ext cx="1037880" cy="784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Encre 11">
                <a:extLst>
                  <a:ext uri="{FF2B5EF4-FFF2-40B4-BE49-F238E27FC236}">
                    <a16:creationId xmlns:a16="http://schemas.microsoft.com/office/drawing/2014/main" id="{E85E91A9-7FB4-42A8-99EF-5163ECDAB848}"/>
                  </a:ext>
                </a:extLst>
              </p14:cNvPr>
              <p14:cNvContentPartPr/>
              <p14:nvPr/>
            </p14:nvContentPartPr>
            <p14:xfrm>
              <a:off x="6387935" y="3042909"/>
              <a:ext cx="1229040" cy="543600"/>
            </p14:xfrm>
          </p:contentPart>
        </mc:Choice>
        <mc:Fallback xmlns="">
          <p:pic>
            <p:nvPicPr>
              <p:cNvPr id="12" name="Encre 11">
                <a:extLst>
                  <a:ext uri="{FF2B5EF4-FFF2-40B4-BE49-F238E27FC236}">
                    <a16:creationId xmlns:a16="http://schemas.microsoft.com/office/drawing/2014/main" id="{E85E91A9-7FB4-42A8-99EF-5163ECDAB848}"/>
                  </a:ext>
                </a:extLst>
              </p:cNvPr>
              <p:cNvPicPr/>
              <p:nvPr/>
            </p:nvPicPr>
            <p:blipFill>
              <a:blip r:embed="rId9"/>
              <a:stretch>
                <a:fillRect/>
              </a:stretch>
            </p:blipFill>
            <p:spPr>
              <a:xfrm>
                <a:off x="6351935" y="2971269"/>
                <a:ext cx="1300680" cy="687240"/>
              </a:xfrm>
              <a:prstGeom prst="rect">
                <a:avLst/>
              </a:prstGeom>
            </p:spPr>
          </p:pic>
        </mc:Fallback>
      </mc:AlternateContent>
    </p:spTree>
    <p:extLst>
      <p:ext uri="{BB962C8B-B14F-4D97-AF65-F5344CB8AC3E}">
        <p14:creationId xmlns:p14="http://schemas.microsoft.com/office/powerpoint/2010/main" val="4286452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1AAD2A-742E-44E2-ABB4-8FEA944A5EA9}"/>
              </a:ext>
            </a:extLst>
          </p:cNvPr>
          <p:cNvSpPr>
            <a:spLocks noGrp="1"/>
          </p:cNvSpPr>
          <p:nvPr>
            <p:ph type="title"/>
          </p:nvPr>
        </p:nvSpPr>
        <p:spPr/>
        <p:txBody>
          <a:bodyPr/>
          <a:lstStyle/>
          <a:p>
            <a:r>
              <a:rPr lang="fr-FR" dirty="0"/>
              <a:t>Numérotation</a:t>
            </a:r>
          </a:p>
        </p:txBody>
      </p:sp>
      <p:sp>
        <p:nvSpPr>
          <p:cNvPr id="3" name="Espace réservé du contenu 2">
            <a:extLst>
              <a:ext uri="{FF2B5EF4-FFF2-40B4-BE49-F238E27FC236}">
                <a16:creationId xmlns:a16="http://schemas.microsoft.com/office/drawing/2014/main" id="{1222C07F-3EE0-4828-A1BC-8634227BD409}"/>
              </a:ext>
            </a:extLst>
          </p:cNvPr>
          <p:cNvSpPr>
            <a:spLocks noGrp="1"/>
          </p:cNvSpPr>
          <p:nvPr>
            <p:ph idx="1"/>
          </p:nvPr>
        </p:nvSpPr>
        <p:spPr/>
        <p:txBody>
          <a:bodyPr/>
          <a:lstStyle/>
          <a:p>
            <a:r>
              <a:rPr lang="fr-FR" dirty="0"/>
              <a:t>Modifier le style, </a:t>
            </a:r>
            <a:r>
              <a:rPr lang="fr-FR" b="1" dirty="0"/>
              <a:t>Format</a:t>
            </a:r>
            <a:r>
              <a:rPr lang="fr-FR" dirty="0"/>
              <a:t> -&gt; </a:t>
            </a:r>
            <a:r>
              <a:rPr lang="fr-FR" b="1" dirty="0"/>
              <a:t>Numérotation</a:t>
            </a:r>
          </a:p>
          <a:p>
            <a:endParaRPr lang="fr-FR" b="1" dirty="0"/>
          </a:p>
          <a:p>
            <a:endParaRPr lang="fr-FR" b="1" dirty="0"/>
          </a:p>
        </p:txBody>
      </p:sp>
      <p:sp>
        <p:nvSpPr>
          <p:cNvPr id="4" name="Espace réservé de la date 3">
            <a:extLst>
              <a:ext uri="{FF2B5EF4-FFF2-40B4-BE49-F238E27FC236}">
                <a16:creationId xmlns:a16="http://schemas.microsoft.com/office/drawing/2014/main" id="{C43A6044-090E-4FD1-96E6-C6F41BC9E566}"/>
              </a:ext>
            </a:extLst>
          </p:cNvPr>
          <p:cNvSpPr>
            <a:spLocks noGrp="1"/>
          </p:cNvSpPr>
          <p:nvPr>
            <p:ph type="dt" sz="half" idx="10"/>
          </p:nvPr>
        </p:nvSpPr>
        <p:spPr/>
        <p:txBody>
          <a:bodyPr/>
          <a:lstStyle/>
          <a:p>
            <a:pPr rtl="0"/>
            <a:fld id="{75162FBC-E467-46B8-ABE1-98D95CFF2BA6}" type="datetime1">
              <a:rPr lang="fr-FR" smtClean="0"/>
              <a:t>03/04/2023</a:t>
            </a:fld>
            <a:endParaRPr lang="en-US" dirty="0"/>
          </a:p>
        </p:txBody>
      </p:sp>
      <p:pic>
        <p:nvPicPr>
          <p:cNvPr id="6" name="Image 5">
            <a:extLst>
              <a:ext uri="{FF2B5EF4-FFF2-40B4-BE49-F238E27FC236}">
                <a16:creationId xmlns:a16="http://schemas.microsoft.com/office/drawing/2014/main" id="{228D22E0-8F8A-4460-A1CD-2CFC82A1F3F8}"/>
              </a:ext>
            </a:extLst>
          </p:cNvPr>
          <p:cNvPicPr>
            <a:picLocks noChangeAspect="1"/>
          </p:cNvPicPr>
          <p:nvPr/>
        </p:nvPicPr>
        <p:blipFill rotWithShape="1">
          <a:blip r:embed="rId2"/>
          <a:srcRect t="65428"/>
          <a:stretch/>
        </p:blipFill>
        <p:spPr>
          <a:xfrm>
            <a:off x="2390274" y="3037001"/>
            <a:ext cx="2122426" cy="2478505"/>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56CC590D-F8F5-41A5-86F6-3D8BFFE067C2}"/>
              </a:ext>
            </a:extLst>
          </p:cNvPr>
          <p:cNvPicPr>
            <a:picLocks noChangeAspect="1"/>
          </p:cNvPicPr>
          <p:nvPr/>
        </p:nvPicPr>
        <p:blipFill>
          <a:blip r:embed="rId3"/>
          <a:stretch>
            <a:fillRect/>
          </a:stretch>
        </p:blipFill>
        <p:spPr>
          <a:xfrm>
            <a:off x="6096000" y="2173172"/>
            <a:ext cx="3105583" cy="4077269"/>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p14="http://schemas.microsoft.com/office/powerpoint/2010/main">
        <mc:Choice Requires="p14">
          <p:contentPart p14:bwMode="auto" r:id="rId4">
            <p14:nvContentPartPr>
              <p14:cNvPr id="9" name="Encre 8">
                <a:extLst>
                  <a:ext uri="{FF2B5EF4-FFF2-40B4-BE49-F238E27FC236}">
                    <a16:creationId xmlns:a16="http://schemas.microsoft.com/office/drawing/2014/main" id="{FABEBFA5-0AF3-4D0F-A6BB-6369487D0C45}"/>
                  </a:ext>
                </a:extLst>
              </p14:cNvPr>
              <p14:cNvContentPartPr/>
              <p14:nvPr/>
            </p14:nvContentPartPr>
            <p14:xfrm>
              <a:off x="2393015" y="2920869"/>
              <a:ext cx="1123920" cy="677520"/>
            </p14:xfrm>
          </p:contentPart>
        </mc:Choice>
        <mc:Fallback xmlns="">
          <p:pic>
            <p:nvPicPr>
              <p:cNvPr id="9" name="Encre 8">
                <a:extLst>
                  <a:ext uri="{FF2B5EF4-FFF2-40B4-BE49-F238E27FC236}">
                    <a16:creationId xmlns:a16="http://schemas.microsoft.com/office/drawing/2014/main" id="{FABEBFA5-0AF3-4D0F-A6BB-6369487D0C45}"/>
                  </a:ext>
                </a:extLst>
              </p:cNvPr>
              <p:cNvPicPr/>
              <p:nvPr/>
            </p:nvPicPr>
            <p:blipFill>
              <a:blip r:embed="rId5"/>
              <a:stretch>
                <a:fillRect/>
              </a:stretch>
            </p:blipFill>
            <p:spPr>
              <a:xfrm>
                <a:off x="2375015" y="2885229"/>
                <a:ext cx="1159560" cy="749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Encre 9">
                <a:extLst>
                  <a:ext uri="{FF2B5EF4-FFF2-40B4-BE49-F238E27FC236}">
                    <a16:creationId xmlns:a16="http://schemas.microsoft.com/office/drawing/2014/main" id="{5076CE10-1B36-4E7B-9453-ABB35C592B94}"/>
                  </a:ext>
                </a:extLst>
              </p14:cNvPr>
              <p14:cNvContentPartPr/>
              <p14:nvPr/>
            </p14:nvContentPartPr>
            <p14:xfrm>
              <a:off x="2536295" y="4522149"/>
              <a:ext cx="1267200" cy="592200"/>
            </p14:xfrm>
          </p:contentPart>
        </mc:Choice>
        <mc:Fallback xmlns="">
          <p:pic>
            <p:nvPicPr>
              <p:cNvPr id="10" name="Encre 9">
                <a:extLst>
                  <a:ext uri="{FF2B5EF4-FFF2-40B4-BE49-F238E27FC236}">
                    <a16:creationId xmlns:a16="http://schemas.microsoft.com/office/drawing/2014/main" id="{5076CE10-1B36-4E7B-9453-ABB35C592B94}"/>
                  </a:ext>
                </a:extLst>
              </p:cNvPr>
              <p:cNvPicPr/>
              <p:nvPr/>
            </p:nvPicPr>
            <p:blipFill>
              <a:blip r:embed="rId7"/>
              <a:stretch>
                <a:fillRect/>
              </a:stretch>
            </p:blipFill>
            <p:spPr>
              <a:xfrm>
                <a:off x="2518655" y="4486149"/>
                <a:ext cx="1302840" cy="663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Encre 10">
                <a:extLst>
                  <a:ext uri="{FF2B5EF4-FFF2-40B4-BE49-F238E27FC236}">
                    <a16:creationId xmlns:a16="http://schemas.microsoft.com/office/drawing/2014/main" id="{DBFC48EF-38CD-4816-8359-92D2BCC676B5}"/>
                  </a:ext>
                </a:extLst>
              </p14:cNvPr>
              <p14:cNvContentPartPr/>
              <p14:nvPr/>
            </p14:nvContentPartPr>
            <p14:xfrm>
              <a:off x="6147095" y="3958029"/>
              <a:ext cx="978120" cy="1050120"/>
            </p14:xfrm>
          </p:contentPart>
        </mc:Choice>
        <mc:Fallback xmlns="">
          <p:pic>
            <p:nvPicPr>
              <p:cNvPr id="11" name="Encre 10">
                <a:extLst>
                  <a:ext uri="{FF2B5EF4-FFF2-40B4-BE49-F238E27FC236}">
                    <a16:creationId xmlns:a16="http://schemas.microsoft.com/office/drawing/2014/main" id="{DBFC48EF-38CD-4816-8359-92D2BCC676B5}"/>
                  </a:ext>
                </a:extLst>
              </p:cNvPr>
              <p:cNvPicPr/>
              <p:nvPr/>
            </p:nvPicPr>
            <p:blipFill>
              <a:blip r:embed="rId9"/>
              <a:stretch>
                <a:fillRect/>
              </a:stretch>
            </p:blipFill>
            <p:spPr>
              <a:xfrm>
                <a:off x="6129095" y="3922029"/>
                <a:ext cx="1013760" cy="1121760"/>
              </a:xfrm>
              <a:prstGeom prst="rect">
                <a:avLst/>
              </a:prstGeom>
            </p:spPr>
          </p:pic>
        </mc:Fallback>
      </mc:AlternateContent>
    </p:spTree>
    <p:extLst>
      <p:ext uri="{BB962C8B-B14F-4D97-AF65-F5344CB8AC3E}">
        <p14:creationId xmlns:p14="http://schemas.microsoft.com/office/powerpoint/2010/main" val="3957858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EA4927-68C1-48AF-810F-A1E523163EB6}"/>
              </a:ext>
            </a:extLst>
          </p:cNvPr>
          <p:cNvSpPr>
            <a:spLocks noGrp="1"/>
          </p:cNvSpPr>
          <p:nvPr>
            <p:ph type="title"/>
          </p:nvPr>
        </p:nvSpPr>
        <p:spPr/>
        <p:txBody>
          <a:bodyPr/>
          <a:lstStyle/>
          <a:p>
            <a:r>
              <a:rPr lang="fr-FR" dirty="0"/>
              <a:t>Modifier l’espace entre les paragraphes</a:t>
            </a:r>
          </a:p>
        </p:txBody>
      </p:sp>
      <p:sp>
        <p:nvSpPr>
          <p:cNvPr id="4" name="Espace réservé de la date 3">
            <a:extLst>
              <a:ext uri="{FF2B5EF4-FFF2-40B4-BE49-F238E27FC236}">
                <a16:creationId xmlns:a16="http://schemas.microsoft.com/office/drawing/2014/main" id="{4ED3F5B1-A6E4-4272-97CF-8F87368C7311}"/>
              </a:ext>
            </a:extLst>
          </p:cNvPr>
          <p:cNvSpPr>
            <a:spLocks noGrp="1"/>
          </p:cNvSpPr>
          <p:nvPr>
            <p:ph type="dt" sz="half" idx="10"/>
          </p:nvPr>
        </p:nvSpPr>
        <p:spPr/>
        <p:txBody>
          <a:bodyPr/>
          <a:lstStyle/>
          <a:p>
            <a:pPr rtl="0"/>
            <a:fld id="{75162FBC-E467-46B8-ABE1-98D95CFF2BA6}" type="datetime1">
              <a:rPr lang="fr-FR" smtClean="0"/>
              <a:t>03/04/2023</a:t>
            </a:fld>
            <a:endParaRPr lang="en-US" dirty="0"/>
          </a:p>
        </p:txBody>
      </p:sp>
      <p:pic>
        <p:nvPicPr>
          <p:cNvPr id="6" name="Image 5">
            <a:extLst>
              <a:ext uri="{FF2B5EF4-FFF2-40B4-BE49-F238E27FC236}">
                <a16:creationId xmlns:a16="http://schemas.microsoft.com/office/drawing/2014/main" id="{B855B15B-82C1-432C-9F0A-41AEA0914090}"/>
              </a:ext>
            </a:extLst>
          </p:cNvPr>
          <p:cNvPicPr>
            <a:picLocks noChangeAspect="1"/>
          </p:cNvPicPr>
          <p:nvPr/>
        </p:nvPicPr>
        <p:blipFill>
          <a:blip r:embed="rId2"/>
          <a:stretch>
            <a:fillRect/>
          </a:stretch>
        </p:blipFill>
        <p:spPr>
          <a:xfrm>
            <a:off x="312821" y="2051654"/>
            <a:ext cx="4360301" cy="43951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 7">
            <a:extLst>
              <a:ext uri="{FF2B5EF4-FFF2-40B4-BE49-F238E27FC236}">
                <a16:creationId xmlns:a16="http://schemas.microsoft.com/office/drawing/2014/main" id="{17D100F1-0748-4222-A1D2-ECEA2B4178C9}"/>
              </a:ext>
            </a:extLst>
          </p:cNvPr>
          <p:cNvPicPr>
            <a:picLocks noChangeAspect="1"/>
          </p:cNvPicPr>
          <p:nvPr/>
        </p:nvPicPr>
        <p:blipFill>
          <a:blip r:embed="rId3"/>
          <a:stretch>
            <a:fillRect/>
          </a:stretch>
        </p:blipFill>
        <p:spPr>
          <a:xfrm>
            <a:off x="6498989" y="2051654"/>
            <a:ext cx="3438874" cy="39657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4">
            <p14:nvContentPartPr>
              <p14:cNvPr id="9" name="Encre 8">
                <a:extLst>
                  <a:ext uri="{FF2B5EF4-FFF2-40B4-BE49-F238E27FC236}">
                    <a16:creationId xmlns:a16="http://schemas.microsoft.com/office/drawing/2014/main" id="{33416158-4636-4248-995A-96D9F7A12A62}"/>
                  </a:ext>
                </a:extLst>
              </p14:cNvPr>
              <p14:cNvContentPartPr/>
              <p14:nvPr/>
            </p14:nvContentPartPr>
            <p14:xfrm>
              <a:off x="6542375" y="3848589"/>
              <a:ext cx="1737720" cy="978480"/>
            </p14:xfrm>
          </p:contentPart>
        </mc:Choice>
        <mc:Fallback xmlns="">
          <p:pic>
            <p:nvPicPr>
              <p:cNvPr id="9" name="Encre 8">
                <a:extLst>
                  <a:ext uri="{FF2B5EF4-FFF2-40B4-BE49-F238E27FC236}">
                    <a16:creationId xmlns:a16="http://schemas.microsoft.com/office/drawing/2014/main" id="{33416158-4636-4248-995A-96D9F7A12A62}"/>
                  </a:ext>
                </a:extLst>
              </p:cNvPr>
              <p:cNvPicPr/>
              <p:nvPr/>
            </p:nvPicPr>
            <p:blipFill>
              <a:blip r:embed="rId5"/>
              <a:stretch>
                <a:fillRect/>
              </a:stretch>
            </p:blipFill>
            <p:spPr>
              <a:xfrm>
                <a:off x="6506375" y="3776949"/>
                <a:ext cx="1809360" cy="1122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Encre 9">
                <a:extLst>
                  <a:ext uri="{FF2B5EF4-FFF2-40B4-BE49-F238E27FC236}">
                    <a16:creationId xmlns:a16="http://schemas.microsoft.com/office/drawing/2014/main" id="{5B74A2C2-74EC-4F8D-9E73-C5C18C73B684}"/>
                  </a:ext>
                </a:extLst>
              </p14:cNvPr>
              <p14:cNvContentPartPr/>
              <p14:nvPr/>
            </p14:nvContentPartPr>
            <p14:xfrm>
              <a:off x="227615" y="4774149"/>
              <a:ext cx="1012680" cy="785160"/>
            </p14:xfrm>
          </p:contentPart>
        </mc:Choice>
        <mc:Fallback xmlns="">
          <p:pic>
            <p:nvPicPr>
              <p:cNvPr id="10" name="Encre 9">
                <a:extLst>
                  <a:ext uri="{FF2B5EF4-FFF2-40B4-BE49-F238E27FC236}">
                    <a16:creationId xmlns:a16="http://schemas.microsoft.com/office/drawing/2014/main" id="{5B74A2C2-74EC-4F8D-9E73-C5C18C73B684}"/>
                  </a:ext>
                </a:extLst>
              </p:cNvPr>
              <p:cNvPicPr/>
              <p:nvPr/>
            </p:nvPicPr>
            <p:blipFill>
              <a:blip r:embed="rId7"/>
              <a:stretch>
                <a:fillRect/>
              </a:stretch>
            </p:blipFill>
            <p:spPr>
              <a:xfrm>
                <a:off x="191615" y="4702509"/>
                <a:ext cx="1084320" cy="928800"/>
              </a:xfrm>
              <a:prstGeom prst="rect">
                <a:avLst/>
              </a:prstGeom>
            </p:spPr>
          </p:pic>
        </mc:Fallback>
      </mc:AlternateContent>
    </p:spTree>
    <p:extLst>
      <p:ext uri="{BB962C8B-B14F-4D97-AF65-F5344CB8AC3E}">
        <p14:creationId xmlns:p14="http://schemas.microsoft.com/office/powerpoint/2010/main" val="2884899987"/>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8770_TF56160789" id="{40A74638-567A-4C9B-92AC-92262F50CE33}" vid="{4EE5C211-F92E-4B7F-99D7-2D674A6AA5E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{B3AADF4E-7662-4143-94C8-08BA1C241147}tf56160789_win32</Template>
  <TotalTime>1677</TotalTime>
  <Words>442</Words>
  <Application>Microsoft Office PowerPoint</Application>
  <PresentationFormat>Grand écran</PresentationFormat>
  <Paragraphs>86</Paragraphs>
  <Slides>27</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27</vt:i4>
      </vt:variant>
    </vt:vector>
  </HeadingPairs>
  <TitlesOfParts>
    <vt:vector size="31" baseType="lpstr">
      <vt:lpstr>Bookman Old Style</vt:lpstr>
      <vt:lpstr>Calibri</vt:lpstr>
      <vt:lpstr>Franklin Gothic Book</vt:lpstr>
      <vt:lpstr>1_RetrospectVTI</vt:lpstr>
      <vt:lpstr>Cours Word</vt:lpstr>
      <vt:lpstr>Créer un style</vt:lpstr>
      <vt:lpstr>Modification de styles</vt:lpstr>
      <vt:lpstr>Modifier la taille des caractères</vt:lpstr>
      <vt:lpstr>Justifier le texte</vt:lpstr>
      <vt:lpstr>Modifier l’interligne</vt:lpstr>
      <vt:lpstr>Insérer un saut de page avant</vt:lpstr>
      <vt:lpstr>Numérotation</vt:lpstr>
      <vt:lpstr>Modifier l’espace entre les paragraphes</vt:lpstr>
      <vt:lpstr>Enchaînement des styles</vt:lpstr>
      <vt:lpstr>Afficher les marques de mise en forme</vt:lpstr>
      <vt:lpstr>Créer un en-tête</vt:lpstr>
      <vt:lpstr>Créer un pied de page</vt:lpstr>
      <vt:lpstr>Insérer une pagination</vt:lpstr>
      <vt:lpstr>Changer la numérotation</vt:lpstr>
      <vt:lpstr>Délier le pied de page au précédent</vt:lpstr>
      <vt:lpstr>Modifier le numéro de page</vt:lpstr>
      <vt:lpstr>Les marges</vt:lpstr>
      <vt:lpstr>Les colonnes</vt:lpstr>
      <vt:lpstr>Créer une table des matières</vt:lpstr>
      <vt:lpstr>Insérer une page de garde</vt:lpstr>
      <vt:lpstr>Insérer les propriétés du document</vt:lpstr>
      <vt:lpstr>Ajouter ou modifier des propriétés</vt:lpstr>
      <vt:lpstr>Insérer une image et la légender</vt:lpstr>
      <vt:lpstr>Insérer une bibliographie</vt:lpstr>
      <vt:lpstr>Créer un modèle de document</vt:lpstr>
      <vt:lpstr>Créer un fichier à partir d’un modèle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Bureautique et outils multimédias</dc:title>
  <dc:creator>Chloe CHAMOUTON MEILLAREC</dc:creator>
  <cp:lastModifiedBy>MEILLAREC Arnaud</cp:lastModifiedBy>
  <cp:revision>51</cp:revision>
  <dcterms:created xsi:type="dcterms:W3CDTF">2021-09-27T13:40:02Z</dcterms:created>
  <dcterms:modified xsi:type="dcterms:W3CDTF">2023-04-03T09:20:52Z</dcterms:modified>
</cp:coreProperties>
</file>